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9" r:id="rId3"/>
    <p:sldId id="295" r:id="rId4"/>
    <p:sldId id="274" r:id="rId5"/>
    <p:sldId id="278" r:id="rId6"/>
    <p:sldId id="290" r:id="rId7"/>
    <p:sldId id="291" r:id="rId8"/>
    <p:sldId id="270" r:id="rId9"/>
    <p:sldId id="276" r:id="rId10"/>
    <p:sldId id="285" r:id="rId11"/>
    <p:sldId id="277" r:id="rId12"/>
    <p:sldId id="292" r:id="rId13"/>
    <p:sldId id="275" r:id="rId14"/>
    <p:sldId id="280" r:id="rId15"/>
    <p:sldId id="273" r:id="rId16"/>
    <p:sldId id="279" r:id="rId17"/>
    <p:sldId id="293" r:id="rId18"/>
    <p:sldId id="294" r:id="rId19"/>
    <p:sldId id="272" r:id="rId20"/>
    <p:sldId id="281" r:id="rId21"/>
    <p:sldId id="283" r:id="rId22"/>
    <p:sldId id="271" r:id="rId23"/>
    <p:sldId id="286" r:id="rId24"/>
    <p:sldId id="287" r:id="rId25"/>
    <p:sldId id="288" r:id="rId26"/>
    <p:sldId id="268"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1" d="100"/>
          <a:sy n="71" d="100"/>
        </p:scale>
        <p:origin x="-96" y="-5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9592163-4AC3-48E9-A1AA-53A2BAE7ED30}" type="datetimeFigureOut">
              <a:rPr lang="ru-RU" smtClean="0"/>
              <a:pPr/>
              <a:t>22.02.2026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C8CB38-01DC-413F-88A9-9BC74EDDCBE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592163-4AC3-48E9-A1AA-53A2BAE7ED30}" type="datetimeFigureOut">
              <a:rPr lang="ru-RU" smtClean="0"/>
              <a:pPr/>
              <a:t>22.02.2026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C8CB38-01DC-413F-88A9-9BC74EDDCBE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592163-4AC3-48E9-A1AA-53A2BAE7ED30}" type="datetimeFigureOut">
              <a:rPr lang="ru-RU" smtClean="0"/>
              <a:pPr/>
              <a:t>22.02.2026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C8CB38-01DC-413F-88A9-9BC74EDDCBE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592163-4AC3-48E9-A1AA-53A2BAE7ED30}" type="datetimeFigureOut">
              <a:rPr lang="ru-RU" smtClean="0"/>
              <a:pPr/>
              <a:t>22.02.2026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C8CB38-01DC-413F-88A9-9BC74EDDCBE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9592163-4AC3-48E9-A1AA-53A2BAE7ED30}" type="datetimeFigureOut">
              <a:rPr lang="ru-RU" smtClean="0"/>
              <a:pPr/>
              <a:t>22.02.2026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C8CB38-01DC-413F-88A9-9BC74EDDCBE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9592163-4AC3-48E9-A1AA-53A2BAE7ED30}" type="datetimeFigureOut">
              <a:rPr lang="ru-RU" smtClean="0"/>
              <a:pPr/>
              <a:t>22.02.2026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C8CB38-01DC-413F-88A9-9BC74EDDCBE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9592163-4AC3-48E9-A1AA-53A2BAE7ED30}" type="datetimeFigureOut">
              <a:rPr lang="ru-RU" smtClean="0"/>
              <a:pPr/>
              <a:t>22.02.2026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C8CB38-01DC-413F-88A9-9BC74EDDCBE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9592163-4AC3-48E9-A1AA-53A2BAE7ED30}" type="datetimeFigureOut">
              <a:rPr lang="ru-RU" smtClean="0"/>
              <a:pPr/>
              <a:t>22.02.2026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C8CB38-01DC-413F-88A9-9BC74EDDCBE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9592163-4AC3-48E9-A1AA-53A2BAE7ED30}" type="datetimeFigureOut">
              <a:rPr lang="ru-RU" smtClean="0"/>
              <a:pPr/>
              <a:t>22.02.2026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C8CB38-01DC-413F-88A9-9BC74EDDCBE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9592163-4AC3-48E9-A1AA-53A2BAE7ED30}" type="datetimeFigureOut">
              <a:rPr lang="ru-RU" smtClean="0"/>
              <a:pPr/>
              <a:t>22.02.2026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C8CB38-01DC-413F-88A9-9BC74EDDCBE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9592163-4AC3-48E9-A1AA-53A2BAE7ED30}" type="datetimeFigureOut">
              <a:rPr lang="ru-RU" smtClean="0"/>
              <a:pPr/>
              <a:t>22.02.2026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C8CB38-01DC-413F-88A9-9BC74EDDCBE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92163-4AC3-48E9-A1AA-53A2BAE7ED30}" type="datetimeFigureOut">
              <a:rPr lang="ru-RU" smtClean="0"/>
              <a:pPr/>
              <a:t>22.02.2026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8CB38-01DC-413F-88A9-9BC74EDDCBE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jpeg"/></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1.jpeg"/><Relationship Id="rId4" Type="http://schemas.openxmlformats.org/officeDocument/2006/relationships/image" Target="../media/image60.jpeg"/></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5.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5729"/>
            <a:ext cx="7772400" cy="1143007"/>
          </a:xfrm>
        </p:spPr>
        <p:txBody>
          <a:bodyPr>
            <a:normAutofit fontScale="90000"/>
          </a:bodyPr>
          <a:lstStyle/>
          <a:p>
            <a:r>
              <a:rPr lang="ru-RU" b="1" dirty="0" smtClean="0">
                <a:solidFill>
                  <a:schemeClr val="bg1"/>
                </a:solidFill>
              </a:rPr>
              <a:t>НОВАЯ ЖИЗНЬ ЛЮБИМОЙ ОДЕЖДЫ</a:t>
            </a:r>
            <a:br>
              <a:rPr lang="ru-RU" b="1" dirty="0" smtClean="0">
                <a:solidFill>
                  <a:schemeClr val="bg1"/>
                </a:solidFill>
              </a:rPr>
            </a:br>
            <a:endParaRPr lang="ru-RU" sz="3600" b="1" dirty="0">
              <a:solidFill>
                <a:schemeClr val="bg1"/>
              </a:solidFill>
            </a:endParaRPr>
          </a:p>
        </p:txBody>
      </p:sp>
      <p:sp>
        <p:nvSpPr>
          <p:cNvPr id="3" name="Подзаголовок 2"/>
          <p:cNvSpPr>
            <a:spLocks noGrp="1"/>
          </p:cNvSpPr>
          <p:nvPr>
            <p:ph type="subTitle" idx="1"/>
          </p:nvPr>
        </p:nvSpPr>
        <p:spPr>
          <a:xfrm>
            <a:off x="1371600" y="6000768"/>
            <a:ext cx="6400800" cy="857232"/>
          </a:xfrm>
        </p:spPr>
        <p:txBody>
          <a:bodyPr>
            <a:normAutofit fontScale="85000" lnSpcReduction="20000"/>
          </a:bodyPr>
          <a:lstStyle/>
          <a:p>
            <a:r>
              <a:rPr lang="ru-RU" b="1" dirty="0" smtClean="0">
                <a:solidFill>
                  <a:schemeClr val="bg1"/>
                </a:solidFill>
              </a:rPr>
              <a:t>Составитель: </a:t>
            </a:r>
            <a:r>
              <a:rPr lang="ru-RU" b="1" dirty="0" smtClean="0">
                <a:solidFill>
                  <a:schemeClr val="bg1"/>
                </a:solidFill>
              </a:rPr>
              <a:t>Богданова Н.А</a:t>
            </a:r>
            <a:r>
              <a:rPr lang="ru-RU" b="1" dirty="0" smtClean="0">
                <a:solidFill>
                  <a:schemeClr val="bg1"/>
                </a:solidFill>
              </a:rPr>
              <a:t>.</a:t>
            </a:r>
          </a:p>
          <a:p>
            <a:r>
              <a:rPr lang="ru-RU" b="1" dirty="0" smtClean="0">
                <a:solidFill>
                  <a:schemeClr val="bg1"/>
                </a:solidFill>
              </a:rPr>
              <a:t>у</a:t>
            </a:r>
            <a:r>
              <a:rPr lang="ru-RU" b="1" dirty="0" smtClean="0">
                <a:solidFill>
                  <a:schemeClr val="bg1"/>
                </a:solidFill>
              </a:rPr>
              <a:t>читель труда Гимназии №2</a:t>
            </a:r>
            <a:endParaRPr lang="ru-RU" dirty="0"/>
          </a:p>
        </p:txBody>
      </p:sp>
      <p:pic>
        <p:nvPicPr>
          <p:cNvPr id="1026" name="Picture 2" descr="C:\Users\wWw\Desktop\-a8m4q5-HWE.jpg"/>
          <p:cNvPicPr>
            <a:picLocks noChangeAspect="1" noChangeArrowheads="1"/>
          </p:cNvPicPr>
          <p:nvPr/>
        </p:nvPicPr>
        <p:blipFill>
          <a:blip r:embed="rId3"/>
          <a:srcRect/>
          <a:stretch>
            <a:fillRect/>
          </a:stretch>
        </p:blipFill>
        <p:spPr bwMode="auto">
          <a:xfrm>
            <a:off x="357158" y="1285860"/>
            <a:ext cx="8099487" cy="450059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smtClean="0"/>
              <a:t> </a:t>
            </a:r>
            <a:endParaRPr lang="ru-RU" dirty="0"/>
          </a:p>
        </p:txBody>
      </p:sp>
      <p:sp>
        <p:nvSpPr>
          <p:cNvPr id="3" name="Подзаголовок 2"/>
          <p:cNvSpPr>
            <a:spLocks noGrp="1"/>
          </p:cNvSpPr>
          <p:nvPr>
            <p:ph type="subTitle" idx="1"/>
          </p:nvPr>
        </p:nvSpPr>
        <p:spPr>
          <a:xfrm>
            <a:off x="214282" y="214290"/>
            <a:ext cx="8715436" cy="1214446"/>
          </a:xfrm>
        </p:spPr>
        <p:txBody>
          <a:bodyPr/>
          <a:lstStyle/>
          <a:p>
            <a:r>
              <a:rPr lang="ru-RU" dirty="0" smtClean="0">
                <a:solidFill>
                  <a:schemeClr val="bg1"/>
                </a:solidFill>
              </a:rPr>
              <a:t>ЗИЧИНИТЬ ДАРУ ИЛИ ПРОТЕРТЫЕ ДЖИНСЫ ПОМОЖЕТ ШТОПКА</a:t>
            </a:r>
            <a:endParaRPr lang="ru-RU" dirty="0">
              <a:solidFill>
                <a:schemeClr val="bg1"/>
              </a:solidFill>
            </a:endParaRPr>
          </a:p>
        </p:txBody>
      </p:sp>
      <p:pic>
        <p:nvPicPr>
          <p:cNvPr id="11266" name="Picture 2" descr="https://avatars.mds.yandex.net/i?id=c786e72b433f4787aa53142606aedae68f73a610-10492764-images-thumbs&amp;n=13"/>
          <p:cNvPicPr>
            <a:picLocks noChangeAspect="1" noChangeArrowheads="1"/>
          </p:cNvPicPr>
          <p:nvPr/>
        </p:nvPicPr>
        <p:blipFill>
          <a:blip r:embed="rId3"/>
          <a:srcRect/>
          <a:stretch>
            <a:fillRect/>
          </a:stretch>
        </p:blipFill>
        <p:spPr bwMode="auto">
          <a:xfrm>
            <a:off x="2357422" y="1214422"/>
            <a:ext cx="4214842" cy="2214561"/>
          </a:xfrm>
          <a:prstGeom prst="rect">
            <a:avLst/>
          </a:prstGeom>
          <a:noFill/>
        </p:spPr>
      </p:pic>
      <p:pic>
        <p:nvPicPr>
          <p:cNvPr id="8" name="Рисунок 7" descr="Ремонт одежды своими руками: 30 потрясающих примеров смекалки и мастерства"/>
          <p:cNvPicPr/>
          <p:nvPr/>
        </p:nvPicPr>
        <p:blipFill>
          <a:blip r:embed="rId4" cstate="print"/>
          <a:srcRect/>
          <a:stretch>
            <a:fillRect/>
          </a:stretch>
        </p:blipFill>
        <p:spPr bwMode="auto">
          <a:xfrm>
            <a:off x="6643702" y="3786190"/>
            <a:ext cx="2112957" cy="2815861"/>
          </a:xfrm>
          <a:prstGeom prst="rect">
            <a:avLst/>
          </a:prstGeom>
          <a:noFill/>
          <a:ln w="9525">
            <a:noFill/>
            <a:miter lim="800000"/>
            <a:headEnd/>
            <a:tailEnd/>
          </a:ln>
        </p:spPr>
      </p:pic>
      <p:pic>
        <p:nvPicPr>
          <p:cNvPr id="9" name="Рисунок 8" descr="10. &quot;Мой первый опыт ремонта одежды&quot;"/>
          <p:cNvPicPr/>
          <p:nvPr/>
        </p:nvPicPr>
        <p:blipFill>
          <a:blip r:embed="rId5"/>
          <a:srcRect b="49403"/>
          <a:stretch>
            <a:fillRect/>
          </a:stretch>
        </p:blipFill>
        <p:spPr bwMode="auto">
          <a:xfrm>
            <a:off x="3286116" y="3714752"/>
            <a:ext cx="2643206" cy="2928958"/>
          </a:xfrm>
          <a:prstGeom prst="rect">
            <a:avLst/>
          </a:prstGeom>
          <a:noFill/>
          <a:ln w="9525">
            <a:noFill/>
            <a:miter lim="800000"/>
            <a:headEnd/>
            <a:tailEnd/>
          </a:ln>
        </p:spPr>
      </p:pic>
      <p:pic>
        <p:nvPicPr>
          <p:cNvPr id="10" name="Рисунок 9" descr="18. &quot;Мне нравится, как я придумала починить джинсы и обыграть это&quot;"/>
          <p:cNvPicPr/>
          <p:nvPr/>
        </p:nvPicPr>
        <p:blipFill>
          <a:blip r:embed="rId6" cstate="print"/>
          <a:srcRect/>
          <a:stretch>
            <a:fillRect/>
          </a:stretch>
        </p:blipFill>
        <p:spPr bwMode="auto">
          <a:xfrm>
            <a:off x="357158" y="3714752"/>
            <a:ext cx="2357454" cy="29587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smtClean="0"/>
              <a:t/>
            </a:r>
            <a:br>
              <a:rPr lang="ru-RU" b="1" dirty="0" smtClean="0"/>
            </a:br>
            <a:endParaRPr lang="ru-RU" dirty="0"/>
          </a:p>
        </p:txBody>
      </p:sp>
      <p:sp>
        <p:nvSpPr>
          <p:cNvPr id="3" name="Подзаголовок 2"/>
          <p:cNvSpPr>
            <a:spLocks noGrp="1"/>
          </p:cNvSpPr>
          <p:nvPr>
            <p:ph type="subTitle" idx="1"/>
          </p:nvPr>
        </p:nvSpPr>
        <p:spPr>
          <a:xfrm>
            <a:off x="357158" y="142852"/>
            <a:ext cx="8572560" cy="1143008"/>
          </a:xfrm>
        </p:spPr>
        <p:txBody>
          <a:bodyPr>
            <a:normAutofit/>
          </a:bodyPr>
          <a:lstStyle/>
          <a:p>
            <a:r>
              <a:rPr lang="ru-RU" b="1" dirty="0" smtClean="0">
                <a:solidFill>
                  <a:schemeClr val="bg1"/>
                </a:solidFill>
              </a:rPr>
              <a:t>ШТОПКА БЫВАЕТ ХУДОЖЕСТВЕННОЙ</a:t>
            </a:r>
            <a:endParaRPr lang="ru-RU" dirty="0">
              <a:solidFill>
                <a:schemeClr val="bg1"/>
              </a:solidFill>
            </a:endParaRPr>
          </a:p>
        </p:txBody>
      </p:sp>
      <p:pic>
        <p:nvPicPr>
          <p:cNvPr id="7" name="Picture 2" descr="https://i.pinimg.com/736x/90/39/6d/90396d56b1ab3b5469388cdfaaa7f509.jpg"/>
          <p:cNvPicPr>
            <a:picLocks noChangeAspect="1" noChangeArrowheads="1"/>
          </p:cNvPicPr>
          <p:nvPr/>
        </p:nvPicPr>
        <p:blipFill>
          <a:blip r:embed="rId3"/>
          <a:srcRect/>
          <a:stretch>
            <a:fillRect/>
          </a:stretch>
        </p:blipFill>
        <p:spPr bwMode="auto">
          <a:xfrm>
            <a:off x="142845" y="3253174"/>
            <a:ext cx="2571768" cy="3390535"/>
          </a:xfrm>
          <a:prstGeom prst="rect">
            <a:avLst/>
          </a:prstGeom>
          <a:noFill/>
        </p:spPr>
      </p:pic>
      <p:pic>
        <p:nvPicPr>
          <p:cNvPr id="8" name="Picture 2" descr="Пин содержит это изображение: "/>
          <p:cNvPicPr>
            <a:picLocks noChangeAspect="1" noChangeArrowheads="1"/>
          </p:cNvPicPr>
          <p:nvPr/>
        </p:nvPicPr>
        <p:blipFill>
          <a:blip r:embed="rId4"/>
          <a:srcRect/>
          <a:stretch>
            <a:fillRect/>
          </a:stretch>
        </p:blipFill>
        <p:spPr bwMode="auto">
          <a:xfrm>
            <a:off x="2857488" y="1142984"/>
            <a:ext cx="3580751" cy="3429024"/>
          </a:xfrm>
          <a:prstGeom prst="rect">
            <a:avLst/>
          </a:prstGeom>
          <a:noFill/>
        </p:spPr>
      </p:pic>
      <p:pic>
        <p:nvPicPr>
          <p:cNvPr id="5122" name="Picture 2" descr="https://i.pinimg.com/736x/41/e8/8c/41e88c585d214776afffb02d5ba88b0c.jpg"/>
          <p:cNvPicPr>
            <a:picLocks noChangeAspect="1" noChangeArrowheads="1"/>
          </p:cNvPicPr>
          <p:nvPr/>
        </p:nvPicPr>
        <p:blipFill>
          <a:blip r:embed="rId5"/>
          <a:srcRect/>
          <a:stretch>
            <a:fillRect/>
          </a:stretch>
        </p:blipFill>
        <p:spPr bwMode="auto">
          <a:xfrm>
            <a:off x="6572264" y="3277790"/>
            <a:ext cx="2380538" cy="343735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428604"/>
            <a:ext cx="9001156" cy="285752"/>
          </a:xfrm>
        </p:spPr>
        <p:txBody>
          <a:bodyPr>
            <a:normAutofit fontScale="90000"/>
          </a:bodyPr>
          <a:lstStyle/>
          <a:p>
            <a:r>
              <a:rPr lang="ru-RU" b="1" dirty="0" smtClean="0">
                <a:solidFill>
                  <a:schemeClr val="bg1"/>
                </a:solidFill>
              </a:rPr>
              <a:t>ОБНОВИТЬ ГАРДЕРОБ И НЕ ПОТРАТИТЬ НИ ОДНОЙ КОПЕЙКИ?</a:t>
            </a:r>
            <a:endParaRPr lang="ru-RU" b="1" dirty="0">
              <a:solidFill>
                <a:schemeClr val="bg1"/>
              </a:solidFill>
            </a:endParaRPr>
          </a:p>
        </p:txBody>
      </p:sp>
      <p:sp>
        <p:nvSpPr>
          <p:cNvPr id="3" name="Подзаголовок 2"/>
          <p:cNvSpPr>
            <a:spLocks noGrp="1"/>
          </p:cNvSpPr>
          <p:nvPr>
            <p:ph type="subTitle" idx="1"/>
          </p:nvPr>
        </p:nvSpPr>
        <p:spPr>
          <a:xfrm>
            <a:off x="142844" y="1428736"/>
            <a:ext cx="6215106" cy="6858048"/>
          </a:xfrm>
        </p:spPr>
        <p:txBody>
          <a:bodyPr>
            <a:normAutofit/>
          </a:bodyPr>
          <a:lstStyle/>
          <a:p>
            <a:pPr algn="l"/>
            <a:r>
              <a:rPr lang="ru-RU" dirty="0" smtClean="0">
                <a:solidFill>
                  <a:schemeClr val="bg1"/>
                </a:solidFill>
              </a:rPr>
              <a:t>Это возможно. Приложите немного фантазии, </a:t>
            </a:r>
            <a:r>
              <a:rPr lang="ru-RU" dirty="0" err="1" smtClean="0">
                <a:solidFill>
                  <a:schemeClr val="bg1"/>
                </a:solidFill>
              </a:rPr>
              <a:t>креатива</a:t>
            </a:r>
            <a:r>
              <a:rPr lang="ru-RU" dirty="0" smtClean="0">
                <a:solidFill>
                  <a:schemeClr val="bg1"/>
                </a:solidFill>
              </a:rPr>
              <a:t> и терпения и результат не заставит себя ждать. Вы будите выглядеть модно, современно ,  а главное не повторимо. </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smtClean="0"/>
              <a:t/>
            </a:r>
            <a:br>
              <a:rPr lang="ru-RU" b="1" dirty="0" smtClean="0"/>
            </a:br>
            <a:endParaRPr lang="ru-RU" dirty="0"/>
          </a:p>
        </p:txBody>
      </p:sp>
      <p:sp>
        <p:nvSpPr>
          <p:cNvPr id="3" name="Подзаголовок 2"/>
          <p:cNvSpPr>
            <a:spLocks noGrp="1"/>
          </p:cNvSpPr>
          <p:nvPr>
            <p:ph type="subTitle" idx="1"/>
          </p:nvPr>
        </p:nvSpPr>
        <p:spPr>
          <a:xfrm>
            <a:off x="1371600" y="214290"/>
            <a:ext cx="6400800" cy="928694"/>
          </a:xfrm>
        </p:spPr>
        <p:txBody>
          <a:bodyPr>
            <a:normAutofit fontScale="92500" lnSpcReduction="10000"/>
          </a:bodyPr>
          <a:lstStyle/>
          <a:p>
            <a:r>
              <a:rPr lang="ru-RU" dirty="0" smtClean="0">
                <a:solidFill>
                  <a:schemeClr val="bg1"/>
                </a:solidFill>
              </a:rPr>
              <a:t>ВЫШИВКА ТЕСЬМОЙ  ЛЕНТАМИ И БУСИНАМИ</a:t>
            </a:r>
            <a:endParaRPr lang="ru-RU" dirty="0">
              <a:solidFill>
                <a:schemeClr val="bg1"/>
              </a:solidFill>
            </a:endParaRPr>
          </a:p>
        </p:txBody>
      </p:sp>
      <p:pic>
        <p:nvPicPr>
          <p:cNvPr id="7170" name="Picture 2" descr="https://i.pinimg.com/736x/fd/4a/2e/fd4a2eb86dec3a0bb5f5653c4e2b7696.jpg"/>
          <p:cNvPicPr>
            <a:picLocks noChangeAspect="1" noChangeArrowheads="1"/>
          </p:cNvPicPr>
          <p:nvPr/>
        </p:nvPicPr>
        <p:blipFill>
          <a:blip r:embed="rId3"/>
          <a:srcRect/>
          <a:stretch>
            <a:fillRect/>
          </a:stretch>
        </p:blipFill>
        <p:spPr bwMode="auto">
          <a:xfrm>
            <a:off x="2786050" y="1428736"/>
            <a:ext cx="3643338" cy="4934892"/>
          </a:xfrm>
          <a:prstGeom prst="rect">
            <a:avLst/>
          </a:prstGeom>
          <a:noFill/>
        </p:spPr>
      </p:pic>
      <p:pic>
        <p:nvPicPr>
          <p:cNvPr id="7172" name="Picture 4" descr="https://i.pinimg.com/736x/e3/92/59/e392599bcc8eea005eafac18d7c3c154.jpg"/>
          <p:cNvPicPr>
            <a:picLocks noChangeAspect="1" noChangeArrowheads="1"/>
          </p:cNvPicPr>
          <p:nvPr/>
        </p:nvPicPr>
        <p:blipFill>
          <a:blip r:embed="rId4"/>
          <a:srcRect/>
          <a:stretch>
            <a:fillRect/>
          </a:stretch>
        </p:blipFill>
        <p:spPr bwMode="auto">
          <a:xfrm>
            <a:off x="142844" y="1928802"/>
            <a:ext cx="2514579" cy="3429024"/>
          </a:xfrm>
          <a:prstGeom prst="rect">
            <a:avLst/>
          </a:prstGeom>
          <a:noFill/>
        </p:spPr>
      </p:pic>
      <p:pic>
        <p:nvPicPr>
          <p:cNvPr id="7174" name="Picture 6" descr="https://i.pinimg.com/736x/2e/45/2e/2e452e162fe02726aaa873938871f2e0.jpg"/>
          <p:cNvPicPr>
            <a:picLocks noChangeAspect="1" noChangeArrowheads="1"/>
          </p:cNvPicPr>
          <p:nvPr/>
        </p:nvPicPr>
        <p:blipFill>
          <a:blip r:embed="rId5"/>
          <a:srcRect/>
          <a:stretch>
            <a:fillRect/>
          </a:stretch>
        </p:blipFill>
        <p:spPr bwMode="auto">
          <a:xfrm>
            <a:off x="6572264" y="2000240"/>
            <a:ext cx="2381266" cy="35719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smtClean="0"/>
              <a:t/>
            </a:r>
            <a:br>
              <a:rPr lang="ru-RU" b="1" dirty="0" smtClean="0"/>
            </a:br>
            <a:endParaRPr lang="ru-RU" dirty="0"/>
          </a:p>
        </p:txBody>
      </p:sp>
      <p:sp>
        <p:nvSpPr>
          <p:cNvPr id="3" name="Подзаголовок 2"/>
          <p:cNvSpPr>
            <a:spLocks noGrp="1"/>
          </p:cNvSpPr>
          <p:nvPr>
            <p:ph type="subTitle" idx="1"/>
          </p:nvPr>
        </p:nvSpPr>
        <p:spPr>
          <a:xfrm>
            <a:off x="142844" y="214290"/>
            <a:ext cx="8858312" cy="1785950"/>
          </a:xfrm>
        </p:spPr>
        <p:txBody>
          <a:bodyPr/>
          <a:lstStyle/>
          <a:p>
            <a:r>
              <a:rPr lang="ru-RU" dirty="0" smtClean="0">
                <a:solidFill>
                  <a:schemeClr val="bg1"/>
                </a:solidFill>
              </a:rPr>
              <a:t>А ЕЩЕ ВЫШИВКА БЫВАЕТ БИСЕРОМ, ПАЙЕТКАМИ И СТРАЗАМИ</a:t>
            </a:r>
            <a:endParaRPr lang="ru-RU" dirty="0">
              <a:solidFill>
                <a:schemeClr val="bg1"/>
              </a:solidFill>
            </a:endParaRPr>
          </a:p>
        </p:txBody>
      </p:sp>
      <p:pic>
        <p:nvPicPr>
          <p:cNvPr id="2050" name="Picture 2" descr="https://i.pinimg.com/736x/7c/90/27/7c90279f71d8c141242be8a9255b5d48.jpg"/>
          <p:cNvPicPr>
            <a:picLocks noChangeAspect="1" noChangeArrowheads="1"/>
          </p:cNvPicPr>
          <p:nvPr/>
        </p:nvPicPr>
        <p:blipFill>
          <a:blip r:embed="rId3"/>
          <a:srcRect/>
          <a:stretch>
            <a:fillRect/>
          </a:stretch>
        </p:blipFill>
        <p:spPr bwMode="auto">
          <a:xfrm>
            <a:off x="214282" y="1214422"/>
            <a:ext cx="2286016" cy="2563109"/>
          </a:xfrm>
          <a:prstGeom prst="rect">
            <a:avLst/>
          </a:prstGeom>
          <a:noFill/>
        </p:spPr>
      </p:pic>
      <p:pic>
        <p:nvPicPr>
          <p:cNvPr id="2052" name="Picture 4" descr="https://i.pinimg.com/736x/b1/79/08/b17908df1d5ef9b2f600c4dad3df2429.jpg"/>
          <p:cNvPicPr>
            <a:picLocks noChangeAspect="1" noChangeArrowheads="1"/>
          </p:cNvPicPr>
          <p:nvPr/>
        </p:nvPicPr>
        <p:blipFill>
          <a:blip r:embed="rId4" cstate="print"/>
          <a:srcRect/>
          <a:stretch>
            <a:fillRect/>
          </a:stretch>
        </p:blipFill>
        <p:spPr bwMode="auto">
          <a:xfrm>
            <a:off x="6572264" y="4021173"/>
            <a:ext cx="2199781" cy="2710563"/>
          </a:xfrm>
          <a:prstGeom prst="rect">
            <a:avLst/>
          </a:prstGeom>
          <a:noFill/>
        </p:spPr>
      </p:pic>
      <p:pic>
        <p:nvPicPr>
          <p:cNvPr id="2054" name="Picture 6" descr="https://i.pinimg.com/736x/67/a4/2f/67a42fcaabb27f9eeaf13f48db30423a.jpg"/>
          <p:cNvPicPr>
            <a:picLocks noChangeAspect="1" noChangeArrowheads="1"/>
          </p:cNvPicPr>
          <p:nvPr/>
        </p:nvPicPr>
        <p:blipFill>
          <a:blip r:embed="rId5"/>
          <a:srcRect/>
          <a:stretch>
            <a:fillRect/>
          </a:stretch>
        </p:blipFill>
        <p:spPr bwMode="auto">
          <a:xfrm>
            <a:off x="6643702" y="1214422"/>
            <a:ext cx="2058971" cy="2643206"/>
          </a:xfrm>
          <a:prstGeom prst="rect">
            <a:avLst/>
          </a:prstGeom>
          <a:noFill/>
        </p:spPr>
      </p:pic>
      <p:pic>
        <p:nvPicPr>
          <p:cNvPr id="2056" name="Picture 8" descr="https://i.pinimg.com/736x/70/14/19/701419c13ae3b8a72f4ef44075b6c21a.jpg"/>
          <p:cNvPicPr>
            <a:picLocks noChangeAspect="1" noChangeArrowheads="1"/>
          </p:cNvPicPr>
          <p:nvPr/>
        </p:nvPicPr>
        <p:blipFill>
          <a:blip r:embed="rId6"/>
          <a:srcRect/>
          <a:stretch>
            <a:fillRect/>
          </a:stretch>
        </p:blipFill>
        <p:spPr bwMode="auto">
          <a:xfrm>
            <a:off x="2786050" y="1643050"/>
            <a:ext cx="3474237" cy="4632316"/>
          </a:xfrm>
          <a:prstGeom prst="rect">
            <a:avLst/>
          </a:prstGeom>
          <a:noFill/>
        </p:spPr>
      </p:pic>
      <p:pic>
        <p:nvPicPr>
          <p:cNvPr id="2058" name="Picture 10" descr="https://i.pinimg.com/736x/84/df/57/84df5778c63a57cd9649e2dd83956a02.jpg"/>
          <p:cNvPicPr>
            <a:picLocks noChangeAspect="1" noChangeArrowheads="1"/>
          </p:cNvPicPr>
          <p:nvPr/>
        </p:nvPicPr>
        <p:blipFill>
          <a:blip r:embed="rId7"/>
          <a:srcRect b="9051"/>
          <a:stretch>
            <a:fillRect/>
          </a:stretch>
        </p:blipFill>
        <p:spPr bwMode="auto">
          <a:xfrm>
            <a:off x="142845" y="4000506"/>
            <a:ext cx="2214578" cy="268459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smtClean="0"/>
              <a:t/>
            </a:r>
            <a:br>
              <a:rPr lang="ru-RU" b="1" dirty="0" smtClean="0"/>
            </a:br>
            <a:endParaRPr lang="ru-RU" dirty="0"/>
          </a:p>
        </p:txBody>
      </p:sp>
      <p:sp>
        <p:nvSpPr>
          <p:cNvPr id="3" name="Подзаголовок 2"/>
          <p:cNvSpPr>
            <a:spLocks noGrp="1"/>
          </p:cNvSpPr>
          <p:nvPr>
            <p:ph type="subTitle" idx="1"/>
          </p:nvPr>
        </p:nvSpPr>
        <p:spPr>
          <a:xfrm>
            <a:off x="142844" y="214290"/>
            <a:ext cx="8858312" cy="1143008"/>
          </a:xfrm>
        </p:spPr>
        <p:txBody>
          <a:bodyPr/>
          <a:lstStyle/>
          <a:p>
            <a:r>
              <a:rPr lang="ru-RU" dirty="0" smtClean="0">
                <a:solidFill>
                  <a:schemeClr val="bg1"/>
                </a:solidFill>
              </a:rPr>
              <a:t>РЕСТАВРИРУЕМ ВЯЗАНЫЕ И ТРИКОТАЖНЫЕ ВЕЩИ ВЫШИВКОЙ</a:t>
            </a:r>
            <a:endParaRPr lang="ru-RU" dirty="0">
              <a:solidFill>
                <a:schemeClr val="bg1"/>
              </a:solidFill>
            </a:endParaRPr>
          </a:p>
        </p:txBody>
      </p:sp>
      <p:pic>
        <p:nvPicPr>
          <p:cNvPr id="4" name="Рисунок 3" descr="3. &quot;Случайно капнула отбеливателем на новую толстовку. Это мой первый опыт вышивки!&quot;"/>
          <p:cNvPicPr/>
          <p:nvPr/>
        </p:nvPicPr>
        <p:blipFill>
          <a:blip r:embed="rId3"/>
          <a:srcRect/>
          <a:stretch>
            <a:fillRect/>
          </a:stretch>
        </p:blipFill>
        <p:spPr bwMode="auto">
          <a:xfrm>
            <a:off x="428596" y="1428736"/>
            <a:ext cx="2755899" cy="3030175"/>
          </a:xfrm>
          <a:prstGeom prst="rect">
            <a:avLst/>
          </a:prstGeom>
          <a:noFill/>
          <a:ln w="9525">
            <a:noFill/>
            <a:miter lim="800000"/>
            <a:headEnd/>
            <a:tailEnd/>
          </a:ln>
        </p:spPr>
      </p:pic>
      <p:pic>
        <p:nvPicPr>
          <p:cNvPr id="5" name="Рисунок 4" descr="1. &quot;Не знала, что из этого получится, но в итоге я починила порванный свитер. Я молодец&quot;"/>
          <p:cNvPicPr/>
          <p:nvPr/>
        </p:nvPicPr>
        <p:blipFill>
          <a:blip r:embed="rId4"/>
          <a:srcRect l="17176" r="22709" b="35682"/>
          <a:stretch>
            <a:fillRect/>
          </a:stretch>
        </p:blipFill>
        <p:spPr bwMode="auto">
          <a:xfrm>
            <a:off x="5500694" y="1428736"/>
            <a:ext cx="3214710" cy="3071834"/>
          </a:xfrm>
          <a:prstGeom prst="rect">
            <a:avLst/>
          </a:prstGeom>
          <a:noFill/>
          <a:ln w="9525">
            <a:noFill/>
            <a:miter lim="800000"/>
            <a:headEnd/>
            <a:tailEnd/>
          </a:ln>
        </p:spPr>
      </p:pic>
      <p:pic>
        <p:nvPicPr>
          <p:cNvPr id="6" name="Рисунок 5" descr="Ремонт одежды своими руками: 30 потрясающих примеров смекалки и мастерства"/>
          <p:cNvPicPr/>
          <p:nvPr/>
        </p:nvPicPr>
        <p:blipFill>
          <a:blip r:embed="rId5"/>
          <a:srcRect l="20444" t="35188" r="13415" b="35038"/>
          <a:stretch>
            <a:fillRect/>
          </a:stretch>
        </p:blipFill>
        <p:spPr bwMode="auto">
          <a:xfrm>
            <a:off x="2500298" y="4143380"/>
            <a:ext cx="3929090" cy="2357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smtClean="0"/>
              <a:t/>
            </a:r>
            <a:br>
              <a:rPr lang="ru-RU" b="1" dirty="0" smtClean="0"/>
            </a:br>
            <a:endParaRPr lang="ru-RU" dirty="0"/>
          </a:p>
        </p:txBody>
      </p:sp>
      <p:sp>
        <p:nvSpPr>
          <p:cNvPr id="3" name="Подзаголовок 2"/>
          <p:cNvSpPr>
            <a:spLocks noGrp="1"/>
          </p:cNvSpPr>
          <p:nvPr>
            <p:ph type="subTitle" idx="1"/>
          </p:nvPr>
        </p:nvSpPr>
        <p:spPr>
          <a:xfrm>
            <a:off x="0" y="214290"/>
            <a:ext cx="9144000" cy="1000132"/>
          </a:xfrm>
        </p:spPr>
        <p:txBody>
          <a:bodyPr>
            <a:normAutofit fontScale="92500" lnSpcReduction="10000"/>
          </a:bodyPr>
          <a:lstStyle/>
          <a:p>
            <a:r>
              <a:rPr lang="ru-RU" dirty="0" smtClean="0">
                <a:solidFill>
                  <a:schemeClr val="bg1"/>
                </a:solidFill>
              </a:rPr>
              <a:t>ВАШИ ВЕЩИ ЗАИГРАЮТ НОВЫМИ КРАСКАМИ В ПРЯМОМ СМЫСЛЕ, ЕСЛИ НА НИХ НАНЕСТИ РИСУНОК</a:t>
            </a:r>
            <a:endParaRPr lang="ru-RU" dirty="0">
              <a:solidFill>
                <a:schemeClr val="bg1"/>
              </a:solidFill>
            </a:endParaRPr>
          </a:p>
        </p:txBody>
      </p:sp>
      <p:pic>
        <p:nvPicPr>
          <p:cNvPr id="3074" name="Picture 2" descr="https://i.pinimg.com/736x/23/24/76/232476a8241a8ec0cfb53c3ccc92fd2c.jpg"/>
          <p:cNvPicPr>
            <a:picLocks noChangeAspect="1" noChangeArrowheads="1"/>
          </p:cNvPicPr>
          <p:nvPr/>
        </p:nvPicPr>
        <p:blipFill>
          <a:blip r:embed="rId3"/>
          <a:srcRect/>
          <a:stretch>
            <a:fillRect/>
          </a:stretch>
        </p:blipFill>
        <p:spPr bwMode="auto">
          <a:xfrm>
            <a:off x="6357950" y="1285860"/>
            <a:ext cx="2617943" cy="3282937"/>
          </a:xfrm>
          <a:prstGeom prst="rect">
            <a:avLst/>
          </a:prstGeom>
          <a:noFill/>
        </p:spPr>
      </p:pic>
      <p:pic>
        <p:nvPicPr>
          <p:cNvPr id="3076" name="Picture 4" descr="https://i.pinimg.com/736x/da/1b/49/da1b492040c7eec3dff60c5a8ac18d77.jpg"/>
          <p:cNvPicPr>
            <a:picLocks noChangeAspect="1" noChangeArrowheads="1"/>
          </p:cNvPicPr>
          <p:nvPr/>
        </p:nvPicPr>
        <p:blipFill>
          <a:blip r:embed="rId4"/>
          <a:srcRect/>
          <a:stretch>
            <a:fillRect/>
          </a:stretch>
        </p:blipFill>
        <p:spPr bwMode="auto">
          <a:xfrm>
            <a:off x="142844" y="1285860"/>
            <a:ext cx="2514617" cy="3143272"/>
          </a:xfrm>
          <a:prstGeom prst="rect">
            <a:avLst/>
          </a:prstGeom>
          <a:noFill/>
        </p:spPr>
      </p:pic>
      <p:pic>
        <p:nvPicPr>
          <p:cNvPr id="3078" name="Picture 6" descr="https://i.pinimg.com/736x/13/9e/58/139e58b8140553adaf561cc1de5e5c3d.jpg"/>
          <p:cNvPicPr>
            <a:picLocks noChangeAspect="1" noChangeArrowheads="1"/>
          </p:cNvPicPr>
          <p:nvPr/>
        </p:nvPicPr>
        <p:blipFill>
          <a:blip r:embed="rId5"/>
          <a:srcRect/>
          <a:stretch>
            <a:fillRect/>
          </a:stretch>
        </p:blipFill>
        <p:spPr bwMode="auto">
          <a:xfrm>
            <a:off x="2857488" y="2928934"/>
            <a:ext cx="3357586" cy="371477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2844" y="714356"/>
            <a:ext cx="5857916" cy="7215238"/>
          </a:xfrm>
        </p:spPr>
        <p:txBody>
          <a:bodyPr>
            <a:normAutofit fontScale="85000" lnSpcReduction="20000"/>
          </a:bodyPr>
          <a:lstStyle/>
          <a:p>
            <a:pPr algn="l"/>
            <a:endParaRPr lang="ru-RU" dirty="0" smtClean="0">
              <a:solidFill>
                <a:schemeClr val="bg1"/>
              </a:solidFill>
            </a:endParaRPr>
          </a:p>
          <a:p>
            <a:r>
              <a:rPr lang="ru-RU" dirty="0" smtClean="0">
                <a:solidFill>
                  <a:schemeClr val="bg1"/>
                </a:solidFill>
              </a:rPr>
              <a:t>Эта техника уже довольно долго не пропадает из списка модных тенденций. Она покоряет всех своей простотой и разнообразием узоров. К тому же </a:t>
            </a:r>
            <a:r>
              <a:rPr lang="ru-RU" dirty="0" err="1" smtClean="0">
                <a:solidFill>
                  <a:schemeClr val="bg1"/>
                </a:solidFill>
              </a:rPr>
              <a:t>принт</a:t>
            </a:r>
            <a:r>
              <a:rPr lang="ru-RU" dirty="0" smtClean="0">
                <a:solidFill>
                  <a:schemeClr val="bg1"/>
                </a:solidFill>
              </a:rPr>
              <a:t> позволяет выразить свои эмоции и показать индивидуальность. </a:t>
            </a:r>
          </a:p>
          <a:p>
            <a:r>
              <a:rPr lang="ru-RU" dirty="0" smtClean="0">
                <a:solidFill>
                  <a:schemeClr val="bg1"/>
                </a:solidFill>
              </a:rPr>
              <a:t>Все, что вам понадобиться — это вещь, которую вы хотите преобразить, набор резинок, отбеливатель или краски по ткани, в зависимости от того, какого результата вы хотите добиться, а также контейнер для окрашивания.</a:t>
            </a:r>
          </a:p>
          <a:p>
            <a:pPr algn="l"/>
            <a:endParaRPr lang="ru-RU" dirty="0" smtClean="0">
              <a:solidFill>
                <a:schemeClr val="bg1"/>
              </a:solidFill>
            </a:endParaRPr>
          </a:p>
          <a:p>
            <a:pPr algn="l"/>
            <a:r>
              <a:rPr lang="ru-RU" dirty="0" smtClean="0">
                <a:solidFill>
                  <a:schemeClr val="bg1"/>
                </a:solidFill>
              </a:rPr>
              <a:t/>
            </a:r>
            <a:br>
              <a:rPr lang="ru-RU" dirty="0" smtClean="0">
                <a:solidFill>
                  <a:schemeClr val="bg1"/>
                </a:solidFill>
              </a:rPr>
            </a:br>
            <a:r>
              <a:rPr lang="ru-RU" dirty="0" smtClean="0">
                <a:solidFill>
                  <a:schemeClr val="bg1"/>
                </a:solidFill>
              </a:rPr>
              <a:t/>
            </a:r>
            <a:br>
              <a:rPr lang="ru-RU" dirty="0" smtClean="0">
                <a:solidFill>
                  <a:schemeClr val="bg1"/>
                </a:solidFill>
              </a:rPr>
            </a:br>
            <a:r>
              <a:rPr lang="ru-RU" dirty="0" smtClean="0">
                <a:solidFill>
                  <a:schemeClr val="bg1"/>
                </a:solidFill>
              </a:rPr>
              <a:t/>
            </a:r>
            <a:br>
              <a:rPr lang="ru-RU" dirty="0" smtClean="0">
                <a:solidFill>
                  <a:schemeClr val="bg1"/>
                </a:solidFill>
              </a:rPr>
            </a:br>
            <a:endParaRPr lang="ru-RU" dirty="0">
              <a:solidFill>
                <a:schemeClr val="bg1"/>
              </a:solidFill>
            </a:endParaRPr>
          </a:p>
        </p:txBody>
      </p:sp>
      <p:sp>
        <p:nvSpPr>
          <p:cNvPr id="4" name="Заголовок 3"/>
          <p:cNvSpPr>
            <a:spLocks noGrp="1"/>
          </p:cNvSpPr>
          <p:nvPr>
            <p:ph type="ctrTitle"/>
          </p:nvPr>
        </p:nvSpPr>
        <p:spPr>
          <a:xfrm>
            <a:off x="685800" y="214291"/>
            <a:ext cx="7772400" cy="928693"/>
          </a:xfrm>
        </p:spPr>
        <p:txBody>
          <a:bodyPr/>
          <a:lstStyle/>
          <a:p>
            <a:r>
              <a:rPr lang="ru-RU" b="1" dirty="0" smtClean="0">
                <a:solidFill>
                  <a:schemeClr val="bg1"/>
                </a:solidFill>
              </a:rPr>
              <a:t>ТАЙ-ДАЙ</a:t>
            </a:r>
            <a:endParaRPr lang="ru-RU" b="1" dirty="0">
              <a:solidFill>
                <a:schemeClr val="bg1"/>
              </a:solidFill>
            </a:endParaRPr>
          </a:p>
        </p:txBody>
      </p:sp>
      <p:pic>
        <p:nvPicPr>
          <p:cNvPr id="5" name="Рисунок 4" descr="Как обновить старую одежду"/>
          <p:cNvPicPr/>
          <p:nvPr/>
        </p:nvPicPr>
        <p:blipFill>
          <a:blip r:embed="rId3"/>
          <a:srcRect l="33628" r="33628"/>
          <a:stretch>
            <a:fillRect/>
          </a:stretch>
        </p:blipFill>
        <p:spPr bwMode="auto">
          <a:xfrm>
            <a:off x="6286512" y="857232"/>
            <a:ext cx="2643206" cy="5786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2844" y="714356"/>
            <a:ext cx="7858180" cy="6929486"/>
          </a:xfrm>
        </p:spPr>
        <p:txBody>
          <a:bodyPr>
            <a:normAutofit/>
          </a:bodyPr>
          <a:lstStyle/>
          <a:p>
            <a:pPr algn="l"/>
            <a:endParaRPr lang="ru-RU" dirty="0" smtClean="0">
              <a:solidFill>
                <a:schemeClr val="bg1"/>
              </a:solidFill>
            </a:endParaRPr>
          </a:p>
          <a:p>
            <a:pPr algn="l"/>
            <a:endParaRPr lang="ru-RU" dirty="0" smtClean="0">
              <a:solidFill>
                <a:schemeClr val="bg1"/>
              </a:solidFill>
            </a:endParaRPr>
          </a:p>
          <a:p>
            <a:pPr algn="l"/>
            <a:r>
              <a:rPr lang="ru-RU" dirty="0" smtClean="0">
                <a:solidFill>
                  <a:schemeClr val="bg1"/>
                </a:solidFill>
              </a:rPr>
              <a:t/>
            </a:r>
            <a:br>
              <a:rPr lang="ru-RU" dirty="0" smtClean="0">
                <a:solidFill>
                  <a:schemeClr val="bg1"/>
                </a:solidFill>
              </a:rPr>
            </a:br>
            <a:r>
              <a:rPr lang="ru-RU" dirty="0" smtClean="0">
                <a:solidFill>
                  <a:schemeClr val="bg1"/>
                </a:solidFill>
              </a:rPr>
              <a:t/>
            </a:r>
            <a:br>
              <a:rPr lang="ru-RU" dirty="0" smtClean="0">
                <a:solidFill>
                  <a:schemeClr val="bg1"/>
                </a:solidFill>
              </a:rPr>
            </a:br>
            <a:r>
              <a:rPr lang="ru-RU" dirty="0" smtClean="0">
                <a:solidFill>
                  <a:schemeClr val="bg1"/>
                </a:solidFill>
              </a:rPr>
              <a:t/>
            </a:r>
            <a:br>
              <a:rPr lang="ru-RU" dirty="0" smtClean="0">
                <a:solidFill>
                  <a:schemeClr val="bg1"/>
                </a:solidFill>
              </a:rPr>
            </a:br>
            <a:endParaRPr lang="ru-RU" dirty="0">
              <a:solidFill>
                <a:schemeClr val="bg1"/>
              </a:solidFill>
            </a:endParaRPr>
          </a:p>
        </p:txBody>
      </p:sp>
      <p:sp>
        <p:nvSpPr>
          <p:cNvPr id="4" name="Заголовок 3"/>
          <p:cNvSpPr>
            <a:spLocks noGrp="1"/>
          </p:cNvSpPr>
          <p:nvPr>
            <p:ph type="ctrTitle"/>
          </p:nvPr>
        </p:nvSpPr>
        <p:spPr>
          <a:xfrm>
            <a:off x="685800" y="2130425"/>
            <a:ext cx="7772400" cy="584195"/>
          </a:xfrm>
        </p:spPr>
        <p:txBody>
          <a:bodyPr>
            <a:normAutofit fontScale="90000"/>
          </a:bodyPr>
          <a:lstStyle/>
          <a:p>
            <a:endParaRPr lang="ru-RU" dirty="0"/>
          </a:p>
        </p:txBody>
      </p:sp>
      <p:pic>
        <p:nvPicPr>
          <p:cNvPr id="6" name="Рисунок 5" descr="https://avatars.mds.yandex.net/i?id=a50449dcbbb723fc71cb8c029e8f8cb551434bc4-10701428-images-thumbs&amp;n=13"/>
          <p:cNvPicPr/>
          <p:nvPr/>
        </p:nvPicPr>
        <p:blipFill>
          <a:blip r:embed="rId3"/>
          <a:srcRect l="51277"/>
          <a:stretch>
            <a:fillRect/>
          </a:stretch>
        </p:blipFill>
        <p:spPr bwMode="auto">
          <a:xfrm>
            <a:off x="6072198" y="357166"/>
            <a:ext cx="2857520" cy="3071834"/>
          </a:xfrm>
          <a:prstGeom prst="rect">
            <a:avLst/>
          </a:prstGeom>
          <a:noFill/>
          <a:ln w="9525">
            <a:noFill/>
            <a:miter lim="800000"/>
            <a:headEnd/>
            <a:tailEnd/>
          </a:ln>
        </p:spPr>
      </p:pic>
      <p:pic>
        <p:nvPicPr>
          <p:cNvPr id="1026" name="Picture 2" descr="Picture background"/>
          <p:cNvPicPr>
            <a:picLocks noChangeAspect="1" noChangeArrowheads="1"/>
          </p:cNvPicPr>
          <p:nvPr/>
        </p:nvPicPr>
        <p:blipFill>
          <a:blip r:embed="rId4"/>
          <a:srcRect/>
          <a:stretch>
            <a:fillRect/>
          </a:stretch>
        </p:blipFill>
        <p:spPr bwMode="auto">
          <a:xfrm>
            <a:off x="214282" y="285728"/>
            <a:ext cx="3267309" cy="3214710"/>
          </a:xfrm>
          <a:prstGeom prst="rect">
            <a:avLst/>
          </a:prstGeom>
          <a:noFill/>
        </p:spPr>
      </p:pic>
      <p:pic>
        <p:nvPicPr>
          <p:cNvPr id="7" name="Рисунок 6" descr="Picture background"/>
          <p:cNvPicPr/>
          <p:nvPr/>
        </p:nvPicPr>
        <p:blipFill>
          <a:blip r:embed="rId5" cstate="print"/>
          <a:srcRect/>
          <a:stretch>
            <a:fillRect/>
          </a:stretch>
        </p:blipFill>
        <p:spPr bwMode="auto">
          <a:xfrm>
            <a:off x="3500430" y="1428736"/>
            <a:ext cx="2500330" cy="3857652"/>
          </a:xfrm>
          <a:prstGeom prst="rect">
            <a:avLst/>
          </a:prstGeom>
          <a:noFill/>
          <a:ln w="9525">
            <a:noFill/>
            <a:miter lim="800000"/>
            <a:headEnd/>
            <a:tailEnd/>
          </a:ln>
        </p:spPr>
      </p:pic>
      <p:pic>
        <p:nvPicPr>
          <p:cNvPr id="8" name="Рисунок 7" descr="https://avatars.mds.yandex.net/i?id=fa4bfc07d3f70f889ecee25f95aabc9b5c17cfe1-13280697-images-thumbs&amp;n=13"/>
          <p:cNvPicPr/>
          <p:nvPr/>
        </p:nvPicPr>
        <p:blipFill>
          <a:blip r:embed="rId6"/>
          <a:srcRect l="15833" r="19792"/>
          <a:stretch>
            <a:fillRect/>
          </a:stretch>
        </p:blipFill>
        <p:spPr bwMode="auto">
          <a:xfrm>
            <a:off x="214282" y="3571876"/>
            <a:ext cx="3286148" cy="3143272"/>
          </a:xfrm>
          <a:prstGeom prst="rect">
            <a:avLst/>
          </a:prstGeom>
          <a:noFill/>
          <a:ln w="9525">
            <a:noFill/>
            <a:miter lim="800000"/>
            <a:headEnd/>
            <a:tailEnd/>
          </a:ln>
        </p:spPr>
      </p:pic>
      <p:pic>
        <p:nvPicPr>
          <p:cNvPr id="1028" name="Picture 4" descr="Picture background"/>
          <p:cNvPicPr>
            <a:picLocks noChangeAspect="1" noChangeArrowheads="1"/>
          </p:cNvPicPr>
          <p:nvPr/>
        </p:nvPicPr>
        <p:blipFill>
          <a:blip r:embed="rId7"/>
          <a:srcRect/>
          <a:stretch>
            <a:fillRect/>
          </a:stretch>
        </p:blipFill>
        <p:spPr bwMode="auto">
          <a:xfrm>
            <a:off x="6143604" y="3643314"/>
            <a:ext cx="2857552" cy="312182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smtClean="0"/>
              <a:t/>
            </a:r>
            <a:br>
              <a:rPr lang="ru-RU" b="1" dirty="0" smtClean="0"/>
            </a:br>
            <a:endParaRPr lang="ru-RU" dirty="0"/>
          </a:p>
        </p:txBody>
      </p:sp>
      <p:sp>
        <p:nvSpPr>
          <p:cNvPr id="3" name="Подзаголовок 2"/>
          <p:cNvSpPr>
            <a:spLocks noGrp="1"/>
          </p:cNvSpPr>
          <p:nvPr>
            <p:ph type="subTitle" idx="1"/>
          </p:nvPr>
        </p:nvSpPr>
        <p:spPr>
          <a:xfrm>
            <a:off x="214282" y="142852"/>
            <a:ext cx="8715436" cy="1214446"/>
          </a:xfrm>
        </p:spPr>
        <p:txBody>
          <a:bodyPr>
            <a:normAutofit/>
          </a:bodyPr>
          <a:lstStyle/>
          <a:p>
            <a:r>
              <a:rPr lang="ru-RU" dirty="0" smtClean="0">
                <a:solidFill>
                  <a:schemeClr val="bg1"/>
                </a:solidFill>
              </a:rPr>
              <a:t>ЕСЛИ РАСТРЕПАЛСЯ НИЗ РУКАВА</a:t>
            </a:r>
            <a:endParaRPr lang="ru-RU" dirty="0">
              <a:solidFill>
                <a:schemeClr val="bg1"/>
              </a:solidFill>
            </a:endParaRPr>
          </a:p>
        </p:txBody>
      </p:sp>
      <p:pic>
        <p:nvPicPr>
          <p:cNvPr id="4" name="Рисунок 3" descr="Ремонт одежды своими руками: 30 потрясающих примеров смекалки и мастерства"/>
          <p:cNvPicPr/>
          <p:nvPr/>
        </p:nvPicPr>
        <p:blipFill>
          <a:blip r:embed="rId3"/>
          <a:srcRect/>
          <a:stretch>
            <a:fillRect/>
          </a:stretch>
        </p:blipFill>
        <p:spPr bwMode="auto">
          <a:xfrm>
            <a:off x="500034" y="1785926"/>
            <a:ext cx="4000528" cy="4643470"/>
          </a:xfrm>
          <a:prstGeom prst="rect">
            <a:avLst/>
          </a:prstGeom>
          <a:noFill/>
          <a:ln w="9525">
            <a:noFill/>
            <a:miter lim="800000"/>
            <a:headEnd/>
            <a:tailEnd/>
          </a:ln>
        </p:spPr>
      </p:pic>
      <p:pic>
        <p:nvPicPr>
          <p:cNvPr id="10242" name="Picture 2" descr="Picture background"/>
          <p:cNvPicPr>
            <a:picLocks noChangeAspect="1" noChangeArrowheads="1"/>
          </p:cNvPicPr>
          <p:nvPr/>
        </p:nvPicPr>
        <p:blipFill>
          <a:blip r:embed="rId4"/>
          <a:srcRect/>
          <a:stretch>
            <a:fillRect/>
          </a:stretch>
        </p:blipFill>
        <p:spPr bwMode="auto">
          <a:xfrm>
            <a:off x="4714876" y="2357430"/>
            <a:ext cx="4267200" cy="32004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5729"/>
            <a:ext cx="7772400" cy="1785949"/>
          </a:xfrm>
        </p:spPr>
        <p:txBody>
          <a:bodyPr/>
          <a:lstStyle/>
          <a:p>
            <a:r>
              <a:rPr lang="ru-RU" b="1" dirty="0" smtClean="0">
                <a:solidFill>
                  <a:schemeClr val="bg1"/>
                </a:solidFill>
              </a:rPr>
              <a:t>НОВАЯ ЖИЗНЬ ЛЮБИМОЙ ОДЕЖДЫ</a:t>
            </a:r>
            <a:endParaRPr lang="ru-RU" b="1" dirty="0">
              <a:solidFill>
                <a:schemeClr val="bg1"/>
              </a:solidFill>
            </a:endParaRPr>
          </a:p>
        </p:txBody>
      </p:sp>
      <p:sp>
        <p:nvSpPr>
          <p:cNvPr id="3" name="Подзаголовок 2"/>
          <p:cNvSpPr>
            <a:spLocks noGrp="1"/>
          </p:cNvSpPr>
          <p:nvPr>
            <p:ph type="subTitle" idx="1"/>
          </p:nvPr>
        </p:nvSpPr>
        <p:spPr>
          <a:xfrm>
            <a:off x="357158" y="1928802"/>
            <a:ext cx="8643998" cy="4714908"/>
          </a:xfrm>
        </p:spPr>
        <p:txBody>
          <a:bodyPr>
            <a:normAutofit/>
          </a:bodyPr>
          <a:lstStyle/>
          <a:p>
            <a:pPr algn="l"/>
            <a:r>
              <a:rPr lang="ru-RU" dirty="0" smtClean="0">
                <a:solidFill>
                  <a:schemeClr val="bg1"/>
                </a:solidFill>
              </a:rPr>
              <a:t>Чтобы выглядеть всегда опрятно, красиво и современно любая девушка и женщина должна уметь ухаживать за своей одеждой. Она должна уметь выполнять простые виды ремонта текстильных вещей.</a:t>
            </a:r>
          </a:p>
          <a:p>
            <a:pPr algn="l"/>
            <a:r>
              <a:rPr lang="ru-RU" dirty="0" smtClean="0">
                <a:solidFill>
                  <a:schemeClr val="bg1"/>
                </a:solidFill>
              </a:rPr>
              <a:t>- Пришить пуговицу, вешалку или нашивку,</a:t>
            </a:r>
          </a:p>
          <a:p>
            <a:pPr algn="l">
              <a:buFontTx/>
              <a:buChar char="-"/>
            </a:pPr>
            <a:r>
              <a:rPr lang="ru-RU" dirty="0" smtClean="0">
                <a:solidFill>
                  <a:schemeClr val="bg1"/>
                </a:solidFill>
              </a:rPr>
              <a:t>Зашить разрыв или потертости на изделии,</a:t>
            </a:r>
          </a:p>
          <a:p>
            <a:pPr algn="l">
              <a:buFontTx/>
              <a:buChar char="-"/>
            </a:pPr>
            <a:r>
              <a:rPr lang="ru-RU" dirty="0" smtClean="0">
                <a:solidFill>
                  <a:schemeClr val="bg1"/>
                </a:solidFill>
              </a:rPr>
              <a:t> Поставить заплатку и подшить низ изделия.</a:t>
            </a:r>
          </a:p>
          <a:p>
            <a:pPr algn="l">
              <a:buFontTx/>
              <a:buChar char="-"/>
            </a:pPr>
            <a:endParaRPr lang="ru-RU"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smtClean="0"/>
              <a:t/>
            </a:r>
            <a:br>
              <a:rPr lang="ru-RU" b="1" dirty="0" smtClean="0"/>
            </a:br>
            <a:endParaRPr lang="ru-RU" dirty="0"/>
          </a:p>
        </p:txBody>
      </p:sp>
      <p:sp>
        <p:nvSpPr>
          <p:cNvPr id="3" name="Подзаголовок 2"/>
          <p:cNvSpPr>
            <a:spLocks noGrp="1"/>
          </p:cNvSpPr>
          <p:nvPr>
            <p:ph type="subTitle" idx="1"/>
          </p:nvPr>
        </p:nvSpPr>
        <p:spPr>
          <a:xfrm>
            <a:off x="214282" y="142852"/>
            <a:ext cx="8929718" cy="1285884"/>
          </a:xfrm>
        </p:spPr>
        <p:txBody>
          <a:bodyPr>
            <a:normAutofit/>
          </a:bodyPr>
          <a:lstStyle/>
          <a:p>
            <a:r>
              <a:rPr lang="ru-RU" dirty="0" smtClean="0">
                <a:solidFill>
                  <a:schemeClr val="bg1"/>
                </a:solidFill>
              </a:rPr>
              <a:t>ПРИДАСТ НОВЫЙ ШАРМ ВАШИМ ПОНОШЕННЫМ ВЕЩАМ ДЕКОРАТИВНЫЕ ЭЛЕМЕНТЫ - ПУГОВИЦЫ</a:t>
            </a:r>
            <a:endParaRPr lang="ru-RU" dirty="0">
              <a:solidFill>
                <a:schemeClr val="bg1"/>
              </a:solidFill>
            </a:endParaRPr>
          </a:p>
        </p:txBody>
      </p:sp>
      <p:pic>
        <p:nvPicPr>
          <p:cNvPr id="1028" name="Picture 4" descr="https://i.pinimg.com/736x/cd/4f/e1/cd4fe162a361a762fae02206e2a9e95e.jpg"/>
          <p:cNvPicPr>
            <a:picLocks noChangeAspect="1" noChangeArrowheads="1"/>
          </p:cNvPicPr>
          <p:nvPr/>
        </p:nvPicPr>
        <p:blipFill>
          <a:blip r:embed="rId3"/>
          <a:srcRect t="8180" b="19082"/>
          <a:stretch>
            <a:fillRect/>
          </a:stretch>
        </p:blipFill>
        <p:spPr bwMode="auto">
          <a:xfrm>
            <a:off x="6215074" y="1285860"/>
            <a:ext cx="2714612" cy="3506406"/>
          </a:xfrm>
          <a:prstGeom prst="rect">
            <a:avLst/>
          </a:prstGeom>
          <a:noFill/>
        </p:spPr>
      </p:pic>
      <p:pic>
        <p:nvPicPr>
          <p:cNvPr id="1030" name="Picture 6" descr="https://i.pinimg.com/736x/3b/3c/ad/3b3cadd43d12f8be968f51736bb54b1c.jpg"/>
          <p:cNvPicPr>
            <a:picLocks noChangeAspect="1" noChangeArrowheads="1"/>
          </p:cNvPicPr>
          <p:nvPr/>
        </p:nvPicPr>
        <p:blipFill>
          <a:blip r:embed="rId4"/>
          <a:srcRect/>
          <a:stretch>
            <a:fillRect/>
          </a:stretch>
        </p:blipFill>
        <p:spPr bwMode="auto">
          <a:xfrm>
            <a:off x="142844" y="1214422"/>
            <a:ext cx="2714644" cy="3607850"/>
          </a:xfrm>
          <a:prstGeom prst="rect">
            <a:avLst/>
          </a:prstGeom>
          <a:noFill/>
        </p:spPr>
      </p:pic>
      <p:pic>
        <p:nvPicPr>
          <p:cNvPr id="1032" name="Picture 8" descr="https://i.pinimg.com/736x/18/f8/23/18f8230bf1f2152427d2a9dde2e830d1.jpg"/>
          <p:cNvPicPr>
            <a:picLocks noChangeAspect="1" noChangeArrowheads="1"/>
          </p:cNvPicPr>
          <p:nvPr/>
        </p:nvPicPr>
        <p:blipFill>
          <a:blip r:embed="rId5"/>
          <a:srcRect/>
          <a:stretch>
            <a:fillRect/>
          </a:stretch>
        </p:blipFill>
        <p:spPr bwMode="auto">
          <a:xfrm>
            <a:off x="3071802" y="3214686"/>
            <a:ext cx="3048392" cy="341701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smtClean="0"/>
              <a:t/>
            </a:r>
            <a:br>
              <a:rPr lang="ru-RU" b="1" dirty="0" smtClean="0"/>
            </a:br>
            <a:endParaRPr lang="ru-RU" dirty="0"/>
          </a:p>
        </p:txBody>
      </p:sp>
      <p:sp>
        <p:nvSpPr>
          <p:cNvPr id="3" name="Подзаголовок 2"/>
          <p:cNvSpPr>
            <a:spLocks noGrp="1"/>
          </p:cNvSpPr>
          <p:nvPr>
            <p:ph type="subTitle" idx="1"/>
          </p:nvPr>
        </p:nvSpPr>
        <p:spPr>
          <a:xfrm>
            <a:off x="642910" y="0"/>
            <a:ext cx="8358246" cy="1000108"/>
          </a:xfrm>
        </p:spPr>
        <p:txBody>
          <a:bodyPr>
            <a:normAutofit lnSpcReduction="10000"/>
          </a:bodyPr>
          <a:lstStyle/>
          <a:p>
            <a:r>
              <a:rPr lang="ru-RU" dirty="0" smtClean="0">
                <a:solidFill>
                  <a:schemeClr val="bg1"/>
                </a:solidFill>
              </a:rPr>
              <a:t>ЛЮБИМАЯ ВЕЩЬ СТАЛА МАЛА? ИЛИ КРУЖЕВО ВСЕГДА В МОДЕ</a:t>
            </a:r>
            <a:endParaRPr lang="ru-RU" dirty="0">
              <a:solidFill>
                <a:schemeClr val="bg1"/>
              </a:solidFill>
            </a:endParaRPr>
          </a:p>
        </p:txBody>
      </p:sp>
      <p:pic>
        <p:nvPicPr>
          <p:cNvPr id="7" name="Рисунок 6" descr="Picture background"/>
          <p:cNvPicPr/>
          <p:nvPr/>
        </p:nvPicPr>
        <p:blipFill>
          <a:blip r:embed="rId3"/>
          <a:srcRect/>
          <a:stretch>
            <a:fillRect/>
          </a:stretch>
        </p:blipFill>
        <p:spPr bwMode="auto">
          <a:xfrm>
            <a:off x="6500826" y="500042"/>
            <a:ext cx="2255833" cy="2411592"/>
          </a:xfrm>
          <a:prstGeom prst="rect">
            <a:avLst/>
          </a:prstGeom>
          <a:noFill/>
          <a:ln w="9525">
            <a:noFill/>
            <a:miter lim="800000"/>
            <a:headEnd/>
            <a:tailEnd/>
          </a:ln>
        </p:spPr>
      </p:pic>
      <p:pic>
        <p:nvPicPr>
          <p:cNvPr id="8" name="Рисунок 7" descr="Picture background"/>
          <p:cNvPicPr/>
          <p:nvPr/>
        </p:nvPicPr>
        <p:blipFill>
          <a:blip r:embed="rId4"/>
          <a:srcRect r="51996"/>
          <a:stretch>
            <a:fillRect/>
          </a:stretch>
        </p:blipFill>
        <p:spPr bwMode="auto">
          <a:xfrm>
            <a:off x="6715140" y="3173408"/>
            <a:ext cx="2071702" cy="3684592"/>
          </a:xfrm>
          <a:prstGeom prst="rect">
            <a:avLst/>
          </a:prstGeom>
          <a:noFill/>
          <a:ln w="9525">
            <a:noFill/>
            <a:miter lim="800000"/>
            <a:headEnd/>
            <a:tailEnd/>
          </a:ln>
        </p:spPr>
      </p:pic>
      <p:pic>
        <p:nvPicPr>
          <p:cNvPr id="40962" name="Picture 2" descr="Picture background"/>
          <p:cNvPicPr>
            <a:picLocks noChangeAspect="1" noChangeArrowheads="1"/>
          </p:cNvPicPr>
          <p:nvPr/>
        </p:nvPicPr>
        <p:blipFill>
          <a:blip r:embed="rId5"/>
          <a:srcRect/>
          <a:stretch>
            <a:fillRect/>
          </a:stretch>
        </p:blipFill>
        <p:spPr bwMode="auto">
          <a:xfrm>
            <a:off x="446228" y="571480"/>
            <a:ext cx="2411260" cy="3443254"/>
          </a:xfrm>
          <a:prstGeom prst="rect">
            <a:avLst/>
          </a:prstGeom>
          <a:noFill/>
        </p:spPr>
      </p:pic>
      <p:pic>
        <p:nvPicPr>
          <p:cNvPr id="40964" name="Picture 4" descr="https://i.pinimg.com/736x/a8/78/50/a8785007fc1ed2ec9563c53e893c70f0.jpg"/>
          <p:cNvPicPr>
            <a:picLocks noChangeAspect="1" noChangeArrowheads="1"/>
          </p:cNvPicPr>
          <p:nvPr/>
        </p:nvPicPr>
        <p:blipFill>
          <a:blip r:embed="rId6"/>
          <a:srcRect/>
          <a:stretch>
            <a:fillRect/>
          </a:stretch>
        </p:blipFill>
        <p:spPr bwMode="auto">
          <a:xfrm>
            <a:off x="3428992" y="1571612"/>
            <a:ext cx="2916227" cy="4374341"/>
          </a:xfrm>
          <a:prstGeom prst="rect">
            <a:avLst/>
          </a:prstGeom>
          <a:noFill/>
        </p:spPr>
      </p:pic>
      <p:pic>
        <p:nvPicPr>
          <p:cNvPr id="40966" name="Picture 6" descr="https://i.pinimg.com/736x/aa/f7/36/aaf7365761fc3f03e00f5b1b149a4950.jpg"/>
          <p:cNvPicPr>
            <a:picLocks noChangeAspect="1" noChangeArrowheads="1"/>
          </p:cNvPicPr>
          <p:nvPr/>
        </p:nvPicPr>
        <p:blipFill>
          <a:blip r:embed="rId7"/>
          <a:srcRect l="11107" r="11146" b="16547"/>
          <a:stretch>
            <a:fillRect/>
          </a:stretch>
        </p:blipFill>
        <p:spPr bwMode="auto">
          <a:xfrm>
            <a:off x="500034" y="4143380"/>
            <a:ext cx="2307976" cy="257174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smtClean="0"/>
              <a:t> </a:t>
            </a:r>
            <a:endParaRPr lang="ru-RU" dirty="0"/>
          </a:p>
        </p:txBody>
      </p:sp>
      <p:sp>
        <p:nvSpPr>
          <p:cNvPr id="3" name="Подзаголовок 2"/>
          <p:cNvSpPr>
            <a:spLocks noGrp="1"/>
          </p:cNvSpPr>
          <p:nvPr>
            <p:ph type="subTitle" idx="1"/>
          </p:nvPr>
        </p:nvSpPr>
        <p:spPr>
          <a:xfrm>
            <a:off x="285720" y="214290"/>
            <a:ext cx="8572560" cy="1214446"/>
          </a:xfrm>
        </p:spPr>
        <p:txBody>
          <a:bodyPr/>
          <a:lstStyle/>
          <a:p>
            <a:r>
              <a:rPr lang="ru-RU" dirty="0" smtClean="0">
                <a:solidFill>
                  <a:schemeClr val="bg1"/>
                </a:solidFill>
              </a:rPr>
              <a:t>КОРОТКОВАТО? УДЛИННИТЬ!</a:t>
            </a:r>
            <a:endParaRPr lang="ru-RU" dirty="0">
              <a:solidFill>
                <a:schemeClr val="bg1"/>
              </a:solidFill>
            </a:endParaRPr>
          </a:p>
        </p:txBody>
      </p:sp>
      <p:pic>
        <p:nvPicPr>
          <p:cNvPr id="11268" name="Picture 4" descr="Picture background"/>
          <p:cNvPicPr>
            <a:picLocks noChangeAspect="1" noChangeArrowheads="1"/>
          </p:cNvPicPr>
          <p:nvPr/>
        </p:nvPicPr>
        <p:blipFill>
          <a:blip r:embed="rId3"/>
          <a:srcRect/>
          <a:stretch>
            <a:fillRect/>
          </a:stretch>
        </p:blipFill>
        <p:spPr bwMode="auto">
          <a:xfrm>
            <a:off x="4214810" y="928670"/>
            <a:ext cx="4714908" cy="2143140"/>
          </a:xfrm>
          <a:prstGeom prst="rect">
            <a:avLst/>
          </a:prstGeom>
          <a:noFill/>
        </p:spPr>
      </p:pic>
      <p:pic>
        <p:nvPicPr>
          <p:cNvPr id="11270" name="Picture 6" descr="Picture background"/>
          <p:cNvPicPr>
            <a:picLocks noChangeAspect="1" noChangeArrowheads="1"/>
          </p:cNvPicPr>
          <p:nvPr/>
        </p:nvPicPr>
        <p:blipFill>
          <a:blip r:embed="rId4"/>
          <a:srcRect/>
          <a:stretch>
            <a:fillRect/>
          </a:stretch>
        </p:blipFill>
        <p:spPr bwMode="auto">
          <a:xfrm>
            <a:off x="214282" y="4929198"/>
            <a:ext cx="3869515" cy="1785930"/>
          </a:xfrm>
          <a:prstGeom prst="rect">
            <a:avLst/>
          </a:prstGeom>
          <a:noFill/>
        </p:spPr>
      </p:pic>
      <p:pic>
        <p:nvPicPr>
          <p:cNvPr id="11272" name="Picture 8" descr="Picture background"/>
          <p:cNvPicPr>
            <a:picLocks noChangeAspect="1" noChangeArrowheads="1"/>
          </p:cNvPicPr>
          <p:nvPr/>
        </p:nvPicPr>
        <p:blipFill>
          <a:blip r:embed="rId5"/>
          <a:srcRect/>
          <a:stretch>
            <a:fillRect/>
          </a:stretch>
        </p:blipFill>
        <p:spPr bwMode="auto">
          <a:xfrm>
            <a:off x="357158" y="928670"/>
            <a:ext cx="2899156" cy="3865542"/>
          </a:xfrm>
          <a:prstGeom prst="rect">
            <a:avLst/>
          </a:prstGeom>
          <a:noFill/>
        </p:spPr>
      </p:pic>
      <p:pic>
        <p:nvPicPr>
          <p:cNvPr id="11274" name="Picture 10" descr="Picture background"/>
          <p:cNvPicPr>
            <a:picLocks noChangeAspect="1" noChangeArrowheads="1"/>
          </p:cNvPicPr>
          <p:nvPr/>
        </p:nvPicPr>
        <p:blipFill>
          <a:blip r:embed="rId6"/>
          <a:srcRect/>
          <a:stretch>
            <a:fillRect/>
          </a:stretch>
        </p:blipFill>
        <p:spPr bwMode="auto">
          <a:xfrm>
            <a:off x="4857752" y="3214686"/>
            <a:ext cx="3487729" cy="348773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smtClean="0"/>
              <a:t/>
            </a:r>
            <a:br>
              <a:rPr lang="ru-RU" b="1" dirty="0" smtClean="0"/>
            </a:br>
            <a:endParaRPr lang="ru-RU" dirty="0"/>
          </a:p>
        </p:txBody>
      </p:sp>
      <p:sp>
        <p:nvSpPr>
          <p:cNvPr id="3" name="Подзаголовок 2"/>
          <p:cNvSpPr>
            <a:spLocks noGrp="1"/>
          </p:cNvSpPr>
          <p:nvPr>
            <p:ph type="subTitle" idx="1"/>
          </p:nvPr>
        </p:nvSpPr>
        <p:spPr>
          <a:xfrm>
            <a:off x="214282" y="142852"/>
            <a:ext cx="8929718" cy="1285884"/>
          </a:xfrm>
        </p:spPr>
        <p:txBody>
          <a:bodyPr>
            <a:normAutofit/>
          </a:bodyPr>
          <a:lstStyle/>
          <a:p>
            <a:r>
              <a:rPr lang="ru-RU" dirty="0" smtClean="0">
                <a:solidFill>
                  <a:schemeClr val="bg1"/>
                </a:solidFill>
              </a:rPr>
              <a:t>НУ И НАКОНЕЦ, ВЕЩЬ ВАС БУДЕТ РАДОВАТЬ В ДРУГОЙ РОЛИ</a:t>
            </a:r>
            <a:endParaRPr lang="ru-RU" dirty="0">
              <a:solidFill>
                <a:schemeClr val="bg1"/>
              </a:solidFill>
            </a:endParaRPr>
          </a:p>
        </p:txBody>
      </p:sp>
      <p:pic>
        <p:nvPicPr>
          <p:cNvPr id="45058" name="Picture 2" descr="https://i.pinimg.com/736x/1d/3a/c7/1d3ac78ba3df9c293a0c5a5780c794d9.jpg"/>
          <p:cNvPicPr>
            <a:picLocks noChangeAspect="1" noChangeArrowheads="1"/>
          </p:cNvPicPr>
          <p:nvPr/>
        </p:nvPicPr>
        <p:blipFill>
          <a:blip r:embed="rId3"/>
          <a:srcRect/>
          <a:stretch>
            <a:fillRect/>
          </a:stretch>
        </p:blipFill>
        <p:spPr bwMode="auto">
          <a:xfrm>
            <a:off x="285720" y="2214554"/>
            <a:ext cx="2643206" cy="3293234"/>
          </a:xfrm>
          <a:prstGeom prst="rect">
            <a:avLst/>
          </a:prstGeom>
          <a:noFill/>
        </p:spPr>
      </p:pic>
      <p:pic>
        <p:nvPicPr>
          <p:cNvPr id="45060" name="Picture 4" descr="https://i.pinimg.com/736x/87/e4/d0/87e4d0bd3be35177124dce4c65873c9f.jpg"/>
          <p:cNvPicPr>
            <a:picLocks noChangeAspect="1" noChangeArrowheads="1"/>
          </p:cNvPicPr>
          <p:nvPr/>
        </p:nvPicPr>
        <p:blipFill>
          <a:blip r:embed="rId4"/>
          <a:srcRect/>
          <a:stretch>
            <a:fillRect/>
          </a:stretch>
        </p:blipFill>
        <p:spPr bwMode="auto">
          <a:xfrm>
            <a:off x="3071802" y="1428736"/>
            <a:ext cx="3071834" cy="4964581"/>
          </a:xfrm>
          <a:prstGeom prst="rect">
            <a:avLst/>
          </a:prstGeom>
          <a:noFill/>
        </p:spPr>
      </p:pic>
      <p:pic>
        <p:nvPicPr>
          <p:cNvPr id="45068" name="Picture 12" descr="Пин содержит это изображение: "/>
          <p:cNvPicPr>
            <a:picLocks noChangeAspect="1" noChangeArrowheads="1"/>
          </p:cNvPicPr>
          <p:nvPr/>
        </p:nvPicPr>
        <p:blipFill>
          <a:blip r:embed="rId5"/>
          <a:srcRect/>
          <a:stretch>
            <a:fillRect/>
          </a:stretch>
        </p:blipFill>
        <p:spPr bwMode="auto">
          <a:xfrm>
            <a:off x="6429388" y="2214554"/>
            <a:ext cx="2462214" cy="337185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smtClean="0"/>
              <a:t/>
            </a:r>
            <a:br>
              <a:rPr lang="ru-RU" b="1" dirty="0" smtClean="0"/>
            </a:br>
            <a:endParaRPr lang="ru-RU" dirty="0"/>
          </a:p>
        </p:txBody>
      </p:sp>
      <p:sp>
        <p:nvSpPr>
          <p:cNvPr id="3" name="Подзаголовок 2"/>
          <p:cNvSpPr>
            <a:spLocks noGrp="1"/>
          </p:cNvSpPr>
          <p:nvPr>
            <p:ph type="subTitle" idx="1"/>
          </p:nvPr>
        </p:nvSpPr>
        <p:spPr>
          <a:xfrm>
            <a:off x="214282" y="142852"/>
            <a:ext cx="8929718" cy="714380"/>
          </a:xfrm>
        </p:spPr>
        <p:txBody>
          <a:bodyPr>
            <a:normAutofit/>
          </a:bodyPr>
          <a:lstStyle/>
          <a:p>
            <a:r>
              <a:rPr lang="ru-RU" dirty="0" smtClean="0">
                <a:solidFill>
                  <a:schemeClr val="bg1"/>
                </a:solidFill>
              </a:rPr>
              <a:t>ФАНТАЗИРУЙТЕ, ТВОРИТЕ, ДЕРЗАЙТЕ!</a:t>
            </a:r>
            <a:endParaRPr lang="ru-RU" dirty="0">
              <a:solidFill>
                <a:schemeClr val="bg1"/>
              </a:solidFill>
            </a:endParaRPr>
          </a:p>
        </p:txBody>
      </p:sp>
      <p:pic>
        <p:nvPicPr>
          <p:cNvPr id="45062" name="Picture 6" descr="https://i.pinimg.com/736x/21/ee/ea/21eeeae9fe4203877b5945a1e8c2deb8.jpg"/>
          <p:cNvPicPr>
            <a:picLocks noChangeAspect="1" noChangeArrowheads="1"/>
          </p:cNvPicPr>
          <p:nvPr/>
        </p:nvPicPr>
        <p:blipFill>
          <a:blip r:embed="rId3"/>
          <a:srcRect/>
          <a:stretch>
            <a:fillRect/>
          </a:stretch>
        </p:blipFill>
        <p:spPr bwMode="auto">
          <a:xfrm>
            <a:off x="6286512" y="1571612"/>
            <a:ext cx="2428892" cy="4315159"/>
          </a:xfrm>
          <a:prstGeom prst="rect">
            <a:avLst/>
          </a:prstGeom>
          <a:noFill/>
        </p:spPr>
      </p:pic>
      <p:pic>
        <p:nvPicPr>
          <p:cNvPr id="45064" name="Picture 8" descr="https://i.pinimg.com/736x/4d/8a/e4/4d8ae477788946463186046bfc39cc69.jpg"/>
          <p:cNvPicPr>
            <a:picLocks noChangeAspect="1" noChangeArrowheads="1"/>
          </p:cNvPicPr>
          <p:nvPr/>
        </p:nvPicPr>
        <p:blipFill>
          <a:blip r:embed="rId4"/>
          <a:srcRect l="11111" t="8333" b="8333"/>
          <a:stretch>
            <a:fillRect/>
          </a:stretch>
        </p:blipFill>
        <p:spPr bwMode="auto">
          <a:xfrm>
            <a:off x="285720" y="1500174"/>
            <a:ext cx="2643206" cy="4405343"/>
          </a:xfrm>
          <a:prstGeom prst="rect">
            <a:avLst/>
          </a:prstGeom>
          <a:noFill/>
        </p:spPr>
      </p:pic>
      <p:pic>
        <p:nvPicPr>
          <p:cNvPr id="46082" name="Picture 2" descr="https://i.pinimg.com/736x/b6/bd/bd/b6bdbd404f7d95739a19aa3380241b05.jpg"/>
          <p:cNvPicPr>
            <a:picLocks noChangeAspect="1" noChangeArrowheads="1"/>
          </p:cNvPicPr>
          <p:nvPr/>
        </p:nvPicPr>
        <p:blipFill>
          <a:blip r:embed="rId5"/>
          <a:srcRect/>
          <a:stretch>
            <a:fillRect/>
          </a:stretch>
        </p:blipFill>
        <p:spPr bwMode="auto">
          <a:xfrm>
            <a:off x="3286116" y="4143380"/>
            <a:ext cx="2630475" cy="2541125"/>
          </a:xfrm>
          <a:prstGeom prst="rect">
            <a:avLst/>
          </a:prstGeom>
          <a:noFill/>
        </p:spPr>
      </p:pic>
      <p:pic>
        <p:nvPicPr>
          <p:cNvPr id="11" name="Picture 4" descr="Пин содержит это изображение: "/>
          <p:cNvPicPr>
            <a:picLocks noChangeAspect="1" noChangeArrowheads="1"/>
          </p:cNvPicPr>
          <p:nvPr/>
        </p:nvPicPr>
        <p:blipFill>
          <a:blip r:embed="rId6"/>
          <a:srcRect/>
          <a:stretch>
            <a:fillRect/>
          </a:stretch>
        </p:blipFill>
        <p:spPr bwMode="auto">
          <a:xfrm>
            <a:off x="3357554" y="1428736"/>
            <a:ext cx="2550155" cy="257176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smtClean="0"/>
              <a:t/>
            </a:r>
            <a:br>
              <a:rPr lang="ru-RU" b="1" dirty="0" smtClean="0"/>
            </a:br>
            <a:endParaRPr lang="ru-RU" dirty="0"/>
          </a:p>
        </p:txBody>
      </p:sp>
      <p:sp>
        <p:nvSpPr>
          <p:cNvPr id="3" name="Подзаголовок 2"/>
          <p:cNvSpPr>
            <a:spLocks noGrp="1"/>
          </p:cNvSpPr>
          <p:nvPr>
            <p:ph type="subTitle" idx="1"/>
          </p:nvPr>
        </p:nvSpPr>
        <p:spPr>
          <a:xfrm>
            <a:off x="214282" y="142852"/>
            <a:ext cx="8929718" cy="1285884"/>
          </a:xfrm>
        </p:spPr>
        <p:txBody>
          <a:bodyPr>
            <a:normAutofit/>
          </a:bodyPr>
          <a:lstStyle/>
          <a:p>
            <a:r>
              <a:rPr lang="ru-RU" dirty="0" smtClean="0">
                <a:solidFill>
                  <a:schemeClr val="bg1"/>
                </a:solidFill>
              </a:rPr>
              <a:t>ВТОРАЯ ЖИЗНЬ ЛЮБИМЫХ ДЖИНСОВ</a:t>
            </a:r>
            <a:endParaRPr lang="ru-RU" dirty="0">
              <a:solidFill>
                <a:schemeClr val="bg1"/>
              </a:solidFill>
            </a:endParaRPr>
          </a:p>
        </p:txBody>
      </p:sp>
      <p:pic>
        <p:nvPicPr>
          <p:cNvPr id="47106" name="Picture 2" descr="https://i.pinimg.com/736x/97/70/38/9770386e3146a0f7e9d6944b7d31d34f.jpg"/>
          <p:cNvPicPr>
            <a:picLocks noChangeAspect="1" noChangeArrowheads="1"/>
          </p:cNvPicPr>
          <p:nvPr/>
        </p:nvPicPr>
        <p:blipFill>
          <a:blip r:embed="rId3"/>
          <a:srcRect t="14893" b="16548"/>
          <a:stretch>
            <a:fillRect/>
          </a:stretch>
        </p:blipFill>
        <p:spPr bwMode="auto">
          <a:xfrm>
            <a:off x="142844" y="785794"/>
            <a:ext cx="2786082" cy="2786082"/>
          </a:xfrm>
          <a:prstGeom prst="rect">
            <a:avLst/>
          </a:prstGeom>
          <a:noFill/>
        </p:spPr>
      </p:pic>
      <p:pic>
        <p:nvPicPr>
          <p:cNvPr id="47108" name="Picture 4" descr="https://i.pinimg.com/736x/55/cb/1b/55cb1b7ffaa84f719aaf74c6ab66812d.jpg"/>
          <p:cNvPicPr>
            <a:picLocks noChangeAspect="1" noChangeArrowheads="1"/>
          </p:cNvPicPr>
          <p:nvPr/>
        </p:nvPicPr>
        <p:blipFill>
          <a:blip r:embed="rId4"/>
          <a:srcRect/>
          <a:stretch>
            <a:fillRect/>
          </a:stretch>
        </p:blipFill>
        <p:spPr bwMode="auto">
          <a:xfrm>
            <a:off x="0" y="3857628"/>
            <a:ext cx="2941983" cy="3000372"/>
          </a:xfrm>
          <a:prstGeom prst="rect">
            <a:avLst/>
          </a:prstGeom>
          <a:noFill/>
        </p:spPr>
      </p:pic>
      <p:pic>
        <p:nvPicPr>
          <p:cNvPr id="47110" name="Picture 6" descr="https://i.pinimg.com/736x/41/39/2b/41392bb40edc339c9af8a9e840ffd8d9.jpg"/>
          <p:cNvPicPr>
            <a:picLocks noChangeAspect="1" noChangeArrowheads="1"/>
          </p:cNvPicPr>
          <p:nvPr/>
        </p:nvPicPr>
        <p:blipFill>
          <a:blip r:embed="rId5"/>
          <a:srcRect l="4878" r="9756" b="15152"/>
          <a:stretch>
            <a:fillRect/>
          </a:stretch>
        </p:blipFill>
        <p:spPr bwMode="auto">
          <a:xfrm>
            <a:off x="6357950" y="785794"/>
            <a:ext cx="2500330" cy="2786082"/>
          </a:xfrm>
          <a:prstGeom prst="rect">
            <a:avLst/>
          </a:prstGeom>
          <a:noFill/>
        </p:spPr>
      </p:pic>
      <p:pic>
        <p:nvPicPr>
          <p:cNvPr id="12" name="Picture 10" descr="https://i.pinimg.com/736x/2c/47/39/2c473983ad25fd3b3df8f852a0b9888a.jpg"/>
          <p:cNvPicPr>
            <a:picLocks noChangeAspect="1" noChangeArrowheads="1"/>
          </p:cNvPicPr>
          <p:nvPr/>
        </p:nvPicPr>
        <p:blipFill>
          <a:blip r:embed="rId6"/>
          <a:srcRect/>
          <a:stretch>
            <a:fillRect/>
          </a:stretch>
        </p:blipFill>
        <p:spPr bwMode="auto">
          <a:xfrm>
            <a:off x="6357950" y="3857602"/>
            <a:ext cx="2786050" cy="3000397"/>
          </a:xfrm>
          <a:prstGeom prst="rect">
            <a:avLst/>
          </a:prstGeom>
          <a:noFill/>
        </p:spPr>
      </p:pic>
      <p:pic>
        <p:nvPicPr>
          <p:cNvPr id="47112" name="Picture 8" descr="https://i.pinimg.com/736x/df/d2/a3/dfd2a313c49f82c7c84b7d1f3aa5512c.jpg"/>
          <p:cNvPicPr>
            <a:picLocks noChangeAspect="1" noChangeArrowheads="1"/>
          </p:cNvPicPr>
          <p:nvPr/>
        </p:nvPicPr>
        <p:blipFill>
          <a:blip r:embed="rId7"/>
          <a:srcRect l="6589" t="6250" r="7759"/>
          <a:stretch>
            <a:fillRect/>
          </a:stretch>
        </p:blipFill>
        <p:spPr bwMode="auto">
          <a:xfrm>
            <a:off x="3286116" y="1214422"/>
            <a:ext cx="2786082" cy="535782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1142984"/>
            <a:ext cx="7358114" cy="6429420"/>
          </a:xfrm>
        </p:spPr>
        <p:txBody>
          <a:bodyPr>
            <a:normAutofit fontScale="90000"/>
          </a:bodyPr>
          <a:lstStyle/>
          <a:p>
            <a:pPr algn="l"/>
            <a:r>
              <a:rPr lang="ru-RU" sz="2700" dirty="0" smtClean="0">
                <a:solidFill>
                  <a:schemeClr val="bg1"/>
                </a:solidFill>
              </a:rPr>
              <a:t>1. Назовите самые простые виды ремонта одежды.</a:t>
            </a:r>
            <a:br>
              <a:rPr lang="ru-RU" sz="2700" dirty="0" smtClean="0">
                <a:solidFill>
                  <a:schemeClr val="bg1"/>
                </a:solidFill>
              </a:rPr>
            </a:br>
            <a:r>
              <a:rPr lang="ru-RU" sz="2700" dirty="0" smtClean="0">
                <a:solidFill>
                  <a:schemeClr val="bg1"/>
                </a:solidFill>
              </a:rPr>
              <a:t>2. </a:t>
            </a:r>
            <a:r>
              <a:rPr lang="ru-RU" dirty="0" smtClean="0"/>
              <a:t> </a:t>
            </a:r>
            <a:r>
              <a:rPr lang="ru-RU" sz="2700" dirty="0" smtClean="0">
                <a:solidFill>
                  <a:schemeClr val="bg1"/>
                </a:solidFill>
              </a:rPr>
              <a:t>Что такое заплата?</a:t>
            </a:r>
            <a:br>
              <a:rPr lang="ru-RU" sz="2700" dirty="0" smtClean="0">
                <a:solidFill>
                  <a:schemeClr val="bg1"/>
                </a:solidFill>
              </a:rPr>
            </a:br>
            <a:r>
              <a:rPr lang="ru-RU" sz="2700" dirty="0" smtClean="0">
                <a:solidFill>
                  <a:schemeClr val="bg1"/>
                </a:solidFill>
              </a:rPr>
              <a:t>3.  Как можно прикрепить заплату к изделию?</a:t>
            </a:r>
            <a:br>
              <a:rPr lang="ru-RU" sz="2700" dirty="0" smtClean="0">
                <a:solidFill>
                  <a:schemeClr val="bg1"/>
                </a:solidFill>
              </a:rPr>
            </a:br>
            <a:r>
              <a:rPr lang="ru-RU" sz="2700" dirty="0" smtClean="0">
                <a:solidFill>
                  <a:schemeClr val="bg1"/>
                </a:solidFill>
              </a:rPr>
              <a:t>4. За счет чего можно удлинить изделие?</a:t>
            </a:r>
            <a:br>
              <a:rPr lang="ru-RU" sz="2700" dirty="0" smtClean="0">
                <a:solidFill>
                  <a:schemeClr val="bg1"/>
                </a:solidFill>
              </a:rPr>
            </a:br>
            <a:r>
              <a:rPr lang="ru-RU" sz="2700" dirty="0" smtClean="0">
                <a:solidFill>
                  <a:schemeClr val="bg1"/>
                </a:solidFill>
              </a:rPr>
              <a:t>5. Каким способом можно скрыть дыру или пятно на одежде?</a:t>
            </a:r>
            <a:br>
              <a:rPr lang="ru-RU" sz="2700" dirty="0" smtClean="0">
                <a:solidFill>
                  <a:schemeClr val="bg1"/>
                </a:solidFill>
              </a:rPr>
            </a:br>
            <a:r>
              <a:rPr lang="ru-RU" sz="2700" dirty="0" smtClean="0">
                <a:solidFill>
                  <a:schemeClr val="bg1"/>
                </a:solidFill>
              </a:rPr>
              <a:t>6. Какие бывают аппликации по способу прикрепления?</a:t>
            </a:r>
            <a:br>
              <a:rPr lang="ru-RU" sz="2700" dirty="0" smtClean="0">
                <a:solidFill>
                  <a:schemeClr val="bg1"/>
                </a:solidFill>
              </a:rPr>
            </a:br>
            <a:r>
              <a:rPr lang="ru-RU" sz="2700" dirty="0" smtClean="0">
                <a:solidFill>
                  <a:schemeClr val="bg1"/>
                </a:solidFill>
              </a:rPr>
              <a:t>7. Что называют штопкой?</a:t>
            </a:r>
            <a:br>
              <a:rPr lang="ru-RU" sz="2700" dirty="0" smtClean="0">
                <a:solidFill>
                  <a:schemeClr val="bg1"/>
                </a:solidFill>
              </a:rPr>
            </a:br>
            <a:r>
              <a:rPr lang="ru-RU" sz="2700" dirty="0" smtClean="0">
                <a:solidFill>
                  <a:schemeClr val="bg1"/>
                </a:solidFill>
              </a:rPr>
              <a:t>8. Какие виды декорирования одежды вы запомнили?</a:t>
            </a:r>
            <a:br>
              <a:rPr lang="ru-RU" sz="2700" dirty="0" smtClean="0">
                <a:solidFill>
                  <a:schemeClr val="bg1"/>
                </a:solidFill>
              </a:rPr>
            </a:br>
            <a:r>
              <a:rPr lang="ru-RU" sz="2700" dirty="0" smtClean="0">
                <a:solidFill>
                  <a:schemeClr val="bg1"/>
                </a:solidFill>
              </a:rPr>
              <a:t>9. О каких видах вышивки вы узнали? </a:t>
            </a:r>
            <a:br>
              <a:rPr lang="ru-RU" sz="2700" dirty="0" smtClean="0">
                <a:solidFill>
                  <a:schemeClr val="bg1"/>
                </a:solidFill>
              </a:rPr>
            </a:br>
            <a:r>
              <a:rPr lang="ru-RU" sz="2700" dirty="0" smtClean="0">
                <a:solidFill>
                  <a:schemeClr val="bg1"/>
                </a:solidFill>
              </a:rPr>
              <a:t>10. Каким способом можно увеличить размер вещей?</a:t>
            </a:r>
            <a:br>
              <a:rPr lang="ru-RU" sz="2700" dirty="0" smtClean="0">
                <a:solidFill>
                  <a:schemeClr val="bg1"/>
                </a:solidFill>
              </a:rPr>
            </a:br>
            <a:r>
              <a:rPr lang="ru-RU" sz="2700" dirty="0" smtClean="0">
                <a:solidFill>
                  <a:schemeClr val="bg1"/>
                </a:solidFill>
              </a:rPr>
              <a:t>11. Каким образом можно подарить вторую жизнь любимым вещам?</a:t>
            </a:r>
            <a:br>
              <a:rPr lang="ru-RU" sz="2700" dirty="0" smtClean="0">
                <a:solidFill>
                  <a:schemeClr val="bg1"/>
                </a:solidFill>
              </a:rPr>
            </a:br>
            <a:r>
              <a:rPr lang="ru-RU" sz="2700" dirty="0" smtClean="0">
                <a:solidFill>
                  <a:schemeClr val="bg1"/>
                </a:solidFill>
              </a:rPr>
              <a:t> </a:t>
            </a:r>
            <a:br>
              <a:rPr lang="ru-RU" sz="2700" dirty="0" smtClean="0">
                <a:solidFill>
                  <a:schemeClr val="bg1"/>
                </a:solidFill>
              </a:rPr>
            </a:br>
            <a:r>
              <a:rPr lang="ru-RU" sz="2700" dirty="0" smtClean="0">
                <a:solidFill>
                  <a:schemeClr val="bg1"/>
                </a:solidFill>
              </a:rPr>
              <a:t/>
            </a:r>
            <a:br>
              <a:rPr lang="ru-RU" sz="2700" dirty="0" smtClean="0">
                <a:solidFill>
                  <a:schemeClr val="bg1"/>
                </a:solidFill>
              </a:rPr>
            </a:br>
            <a:r>
              <a:rPr lang="ru-RU" sz="2700" dirty="0" smtClean="0">
                <a:solidFill>
                  <a:schemeClr val="bg1"/>
                </a:solidFill>
              </a:rPr>
              <a:t/>
            </a:r>
            <a:br>
              <a:rPr lang="ru-RU" sz="2700" dirty="0" smtClean="0">
                <a:solidFill>
                  <a:schemeClr val="bg1"/>
                </a:solidFill>
              </a:rPr>
            </a:br>
            <a:endParaRPr lang="ru-RU" sz="2700" dirty="0">
              <a:solidFill>
                <a:schemeClr val="bg1"/>
              </a:solidFill>
            </a:endParaRPr>
          </a:p>
        </p:txBody>
      </p:sp>
      <p:sp>
        <p:nvSpPr>
          <p:cNvPr id="3" name="Подзаголовок 2"/>
          <p:cNvSpPr>
            <a:spLocks noGrp="1"/>
          </p:cNvSpPr>
          <p:nvPr>
            <p:ph type="subTitle" idx="1"/>
          </p:nvPr>
        </p:nvSpPr>
        <p:spPr>
          <a:xfrm>
            <a:off x="214282" y="285728"/>
            <a:ext cx="8786874" cy="714380"/>
          </a:xfrm>
        </p:spPr>
        <p:txBody>
          <a:bodyPr>
            <a:normAutofit/>
          </a:bodyPr>
          <a:lstStyle/>
          <a:p>
            <a:r>
              <a:rPr lang="ru-RU" dirty="0" smtClean="0">
                <a:solidFill>
                  <a:schemeClr val="bg1"/>
                </a:solidFill>
              </a:rPr>
              <a:t>ВОПРОСЫ ДЛЯ ПОВТОРЕНИЯ МАТЕРИАЛА: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42853"/>
            <a:ext cx="7772400" cy="785818"/>
          </a:xfrm>
        </p:spPr>
        <p:txBody>
          <a:bodyPr>
            <a:normAutofit/>
          </a:bodyPr>
          <a:lstStyle/>
          <a:p>
            <a:r>
              <a:rPr lang="ru-RU" b="1" dirty="0" smtClean="0">
                <a:solidFill>
                  <a:schemeClr val="bg1"/>
                </a:solidFill>
              </a:rPr>
              <a:t>ЗАПЛАТКИ</a:t>
            </a:r>
            <a:endParaRPr lang="ru-RU" b="1" dirty="0">
              <a:solidFill>
                <a:schemeClr val="bg1"/>
              </a:solidFill>
            </a:endParaRPr>
          </a:p>
        </p:txBody>
      </p:sp>
      <p:sp>
        <p:nvSpPr>
          <p:cNvPr id="3" name="Подзаголовок 2"/>
          <p:cNvSpPr>
            <a:spLocks noGrp="1"/>
          </p:cNvSpPr>
          <p:nvPr>
            <p:ph type="subTitle" idx="1"/>
          </p:nvPr>
        </p:nvSpPr>
        <p:spPr>
          <a:xfrm>
            <a:off x="0" y="1000108"/>
            <a:ext cx="8358214" cy="6500858"/>
          </a:xfrm>
        </p:spPr>
        <p:txBody>
          <a:bodyPr>
            <a:normAutofit fontScale="77500" lnSpcReduction="20000"/>
          </a:bodyPr>
          <a:lstStyle/>
          <a:p>
            <a:pPr algn="l"/>
            <a:r>
              <a:rPr lang="ru-RU" dirty="0" smtClean="0">
                <a:solidFill>
                  <a:schemeClr val="bg1"/>
                </a:solidFill>
              </a:rPr>
              <a:t>Навскидку можно сказать, что заплатка родилась все-таки от бедности. В старину бедным людям не по карману было часто менять одежду и различный текстиль. Выходом из этого положения служила починка этих вещей. В хозяйстве всегда оставались лоскутки ткани от изношенной одежды. А так как люди были не прихотливые и их целью было закрыть прореху на одежде их вполне устраивали заплатки из ткани. </a:t>
            </a:r>
            <a:br>
              <a:rPr lang="ru-RU" dirty="0" smtClean="0">
                <a:solidFill>
                  <a:schemeClr val="bg1"/>
                </a:solidFill>
              </a:rPr>
            </a:br>
            <a:r>
              <a:rPr lang="ru-RU" dirty="0" smtClean="0">
                <a:solidFill>
                  <a:schemeClr val="bg1"/>
                </a:solidFill>
              </a:rPr>
              <a:t/>
            </a:r>
            <a:br>
              <a:rPr lang="ru-RU" dirty="0" smtClean="0">
                <a:solidFill>
                  <a:schemeClr val="bg1"/>
                </a:solidFill>
              </a:rPr>
            </a:br>
            <a:r>
              <a:rPr lang="ru-RU" dirty="0" smtClean="0">
                <a:solidFill>
                  <a:schemeClr val="bg1"/>
                </a:solidFill>
              </a:rPr>
              <a:t>Заплатка – это не наш национальный бренд. Вот например в Японии существует техника </a:t>
            </a:r>
            <a:r>
              <a:rPr lang="ru-RU" dirty="0" err="1" smtClean="0">
                <a:solidFill>
                  <a:schemeClr val="bg1"/>
                </a:solidFill>
              </a:rPr>
              <a:t>Боро</a:t>
            </a:r>
            <a:r>
              <a:rPr lang="ru-RU" dirty="0" smtClean="0">
                <a:solidFill>
                  <a:schemeClr val="bg1"/>
                </a:solidFill>
              </a:rPr>
              <a:t>. Её название переводится как «лоскутки, тряпки». Она позволяет создавать всевозможные изделия из полотен, сшитых из остатков тканей. Именно она является аналогом техники пэчворк — что переводится как «заплатка к заплатке». В этом стиле выполняются предметы одежды, покрывала, подушки, панно и многое другое. Сегодня изделия в этой техники ценятся очень высоко и являются эксклюзивными изделиями.</a:t>
            </a:r>
          </a:p>
          <a:p>
            <a:pPr algn="l">
              <a:buFontTx/>
              <a:buChar char="-"/>
            </a:pPr>
            <a:endParaRPr lang="ru-RU"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smtClean="0"/>
              <a:t/>
            </a:r>
            <a:br>
              <a:rPr lang="ru-RU" b="1" dirty="0" smtClean="0"/>
            </a:br>
            <a:endParaRPr lang="ru-RU" dirty="0"/>
          </a:p>
        </p:txBody>
      </p:sp>
      <p:sp>
        <p:nvSpPr>
          <p:cNvPr id="3" name="Подзаголовок 2"/>
          <p:cNvSpPr>
            <a:spLocks noGrp="1"/>
          </p:cNvSpPr>
          <p:nvPr>
            <p:ph type="subTitle" idx="1"/>
          </p:nvPr>
        </p:nvSpPr>
        <p:spPr>
          <a:xfrm>
            <a:off x="428596" y="142852"/>
            <a:ext cx="8429684" cy="785818"/>
          </a:xfrm>
        </p:spPr>
        <p:txBody>
          <a:bodyPr/>
          <a:lstStyle/>
          <a:p>
            <a:r>
              <a:rPr lang="ru-RU" dirty="0" smtClean="0">
                <a:solidFill>
                  <a:schemeClr val="bg1"/>
                </a:solidFill>
              </a:rPr>
              <a:t>РВАНЫЕ КОЛЕНКИ СПАСУТ ЗАПЛАТКИ</a:t>
            </a:r>
            <a:endParaRPr lang="ru-RU" dirty="0">
              <a:solidFill>
                <a:schemeClr val="bg1"/>
              </a:solidFill>
            </a:endParaRPr>
          </a:p>
        </p:txBody>
      </p:sp>
      <p:pic>
        <p:nvPicPr>
          <p:cNvPr id="8194" name="Picture 2" descr="https://avatars.mds.yandex.net/i?id=76769cdb41f4d21e749d92d916fdabcaacfe8274-8310551-images-thumbs&amp;n=13"/>
          <p:cNvPicPr>
            <a:picLocks noChangeAspect="1" noChangeArrowheads="1"/>
          </p:cNvPicPr>
          <p:nvPr/>
        </p:nvPicPr>
        <p:blipFill>
          <a:blip r:embed="rId3"/>
          <a:srcRect l="10938" r="9374"/>
          <a:stretch>
            <a:fillRect/>
          </a:stretch>
        </p:blipFill>
        <p:spPr bwMode="auto">
          <a:xfrm>
            <a:off x="4643438" y="857232"/>
            <a:ext cx="4048180" cy="2857520"/>
          </a:xfrm>
          <a:prstGeom prst="rect">
            <a:avLst/>
          </a:prstGeom>
          <a:noFill/>
        </p:spPr>
      </p:pic>
      <p:pic>
        <p:nvPicPr>
          <p:cNvPr id="22530" name="Picture 2" descr="Picture background"/>
          <p:cNvPicPr>
            <a:picLocks noChangeAspect="1" noChangeArrowheads="1"/>
          </p:cNvPicPr>
          <p:nvPr/>
        </p:nvPicPr>
        <p:blipFill>
          <a:blip r:embed="rId4" cstate="print"/>
          <a:srcRect/>
          <a:stretch>
            <a:fillRect/>
          </a:stretch>
        </p:blipFill>
        <p:spPr bwMode="auto">
          <a:xfrm>
            <a:off x="2500298" y="3857604"/>
            <a:ext cx="4000528" cy="3000396"/>
          </a:xfrm>
          <a:prstGeom prst="rect">
            <a:avLst/>
          </a:prstGeom>
          <a:noFill/>
        </p:spPr>
      </p:pic>
      <p:pic>
        <p:nvPicPr>
          <p:cNvPr id="22532" name="Picture 4" descr="Ультрамодные и веселые детские заплатки на джинсы"/>
          <p:cNvPicPr>
            <a:picLocks noChangeAspect="1" noChangeArrowheads="1"/>
          </p:cNvPicPr>
          <p:nvPr/>
        </p:nvPicPr>
        <p:blipFill>
          <a:blip r:embed="rId5"/>
          <a:srcRect/>
          <a:stretch>
            <a:fillRect/>
          </a:stretch>
        </p:blipFill>
        <p:spPr bwMode="auto">
          <a:xfrm>
            <a:off x="285720" y="857232"/>
            <a:ext cx="3929090" cy="287056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smtClean="0"/>
              <a:t/>
            </a:r>
            <a:br>
              <a:rPr lang="ru-RU" b="1" dirty="0" smtClean="0"/>
            </a:br>
            <a:endParaRPr lang="ru-RU" dirty="0"/>
          </a:p>
        </p:txBody>
      </p:sp>
      <p:sp>
        <p:nvSpPr>
          <p:cNvPr id="3" name="Подзаголовок 2"/>
          <p:cNvSpPr>
            <a:spLocks noGrp="1"/>
          </p:cNvSpPr>
          <p:nvPr>
            <p:ph type="subTitle" idx="1"/>
          </p:nvPr>
        </p:nvSpPr>
        <p:spPr>
          <a:xfrm>
            <a:off x="428596" y="214290"/>
            <a:ext cx="8501122" cy="785818"/>
          </a:xfrm>
        </p:spPr>
        <p:txBody>
          <a:bodyPr>
            <a:normAutofit fontScale="85000" lnSpcReduction="20000"/>
          </a:bodyPr>
          <a:lstStyle/>
          <a:p>
            <a:r>
              <a:rPr lang="ru-RU" dirty="0" smtClean="0">
                <a:solidFill>
                  <a:schemeClr val="bg1"/>
                </a:solidFill>
              </a:rPr>
              <a:t>ЗАПЛАТКИ ПОДОЙДУТ И ВЗРОСЛЫМ. ИХ МОЖНО СДЕЛАТЬ ИНТЕРЕСНОЙ ДЕТАЛЬЮ</a:t>
            </a:r>
            <a:endParaRPr lang="ru-RU" dirty="0">
              <a:solidFill>
                <a:schemeClr val="bg1"/>
              </a:solidFill>
            </a:endParaRPr>
          </a:p>
        </p:txBody>
      </p:sp>
      <p:pic>
        <p:nvPicPr>
          <p:cNvPr id="4" name="Рисунок 3" descr="На заднем кармане джинсов сделана нашивка с летним пейзажем. Рядом лежат тюбики краски и тряпки"/>
          <p:cNvPicPr/>
          <p:nvPr/>
        </p:nvPicPr>
        <p:blipFill>
          <a:blip r:embed="rId3"/>
          <a:srcRect r="38064"/>
          <a:stretch>
            <a:fillRect/>
          </a:stretch>
        </p:blipFill>
        <p:spPr bwMode="auto">
          <a:xfrm>
            <a:off x="214282" y="1857364"/>
            <a:ext cx="2684461" cy="2786082"/>
          </a:xfrm>
          <a:prstGeom prst="rect">
            <a:avLst/>
          </a:prstGeom>
          <a:noFill/>
          <a:ln w="9525">
            <a:noFill/>
            <a:miter lim="800000"/>
            <a:headEnd/>
            <a:tailEnd/>
          </a:ln>
        </p:spPr>
      </p:pic>
      <p:pic>
        <p:nvPicPr>
          <p:cNvPr id="4100" name="Picture 4" descr="https://i.pinimg.com/736x/78/2b/f3/782bf3604d5643fa4ba4015629b113a6.jpg"/>
          <p:cNvPicPr>
            <a:picLocks noChangeAspect="1" noChangeArrowheads="1"/>
          </p:cNvPicPr>
          <p:nvPr/>
        </p:nvPicPr>
        <p:blipFill>
          <a:blip r:embed="rId4"/>
          <a:srcRect/>
          <a:stretch>
            <a:fillRect/>
          </a:stretch>
        </p:blipFill>
        <p:spPr bwMode="auto">
          <a:xfrm>
            <a:off x="6500826" y="1714488"/>
            <a:ext cx="2500330" cy="2839581"/>
          </a:xfrm>
          <a:prstGeom prst="rect">
            <a:avLst/>
          </a:prstGeom>
          <a:noFill/>
        </p:spPr>
      </p:pic>
      <p:pic>
        <p:nvPicPr>
          <p:cNvPr id="4104" name="Picture 8" descr="https://i.pinimg.com/736x/ff/e3/df/ffe3dfbac09cc6ae7666915b4df60a04.jpg"/>
          <p:cNvPicPr>
            <a:picLocks noChangeAspect="1" noChangeArrowheads="1"/>
          </p:cNvPicPr>
          <p:nvPr/>
        </p:nvPicPr>
        <p:blipFill>
          <a:blip r:embed="rId5"/>
          <a:srcRect/>
          <a:stretch>
            <a:fillRect/>
          </a:stretch>
        </p:blipFill>
        <p:spPr bwMode="auto">
          <a:xfrm>
            <a:off x="3071802" y="1030610"/>
            <a:ext cx="3273814" cy="56131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42853"/>
            <a:ext cx="7772400" cy="571503"/>
          </a:xfrm>
        </p:spPr>
        <p:txBody>
          <a:bodyPr>
            <a:normAutofit fontScale="90000"/>
          </a:bodyPr>
          <a:lstStyle/>
          <a:p>
            <a:r>
              <a:rPr lang="ru-RU" b="1" dirty="0" smtClean="0">
                <a:solidFill>
                  <a:schemeClr val="bg1"/>
                </a:solidFill>
              </a:rPr>
              <a:t>ЗАПЛАТКА – ЭТО МОДНО</a:t>
            </a:r>
            <a:endParaRPr lang="ru-RU" b="1" dirty="0">
              <a:solidFill>
                <a:schemeClr val="bg1"/>
              </a:solidFill>
            </a:endParaRPr>
          </a:p>
        </p:txBody>
      </p:sp>
      <p:sp>
        <p:nvSpPr>
          <p:cNvPr id="3" name="Подзаголовок 2"/>
          <p:cNvSpPr>
            <a:spLocks noGrp="1"/>
          </p:cNvSpPr>
          <p:nvPr>
            <p:ph type="subTitle" idx="1"/>
          </p:nvPr>
        </p:nvSpPr>
        <p:spPr>
          <a:xfrm>
            <a:off x="142844" y="714356"/>
            <a:ext cx="3786214" cy="6929486"/>
          </a:xfrm>
        </p:spPr>
        <p:txBody>
          <a:bodyPr>
            <a:normAutofit lnSpcReduction="10000"/>
          </a:bodyPr>
          <a:lstStyle/>
          <a:p>
            <a:pPr algn="l"/>
            <a:endParaRPr lang="ru-RU" dirty="0" smtClean="0">
              <a:solidFill>
                <a:schemeClr val="bg1"/>
              </a:solidFill>
            </a:endParaRPr>
          </a:p>
          <a:p>
            <a:pPr algn="l"/>
            <a:endParaRPr lang="ru-RU" dirty="0" smtClean="0">
              <a:solidFill>
                <a:schemeClr val="bg1"/>
              </a:solidFill>
            </a:endParaRPr>
          </a:p>
          <a:p>
            <a:pPr algn="l"/>
            <a:r>
              <a:rPr lang="ru-RU" dirty="0" smtClean="0">
                <a:solidFill>
                  <a:schemeClr val="bg1"/>
                </a:solidFill>
              </a:rPr>
              <a:t>Сейчас заплатка стала еще и модным элементом одежды. В коллекциях известных модельеров во всю используют этот замысел. </a:t>
            </a:r>
          </a:p>
          <a:p>
            <a:pPr algn="l"/>
            <a:r>
              <a:rPr lang="ru-RU" dirty="0" smtClean="0">
                <a:solidFill>
                  <a:schemeClr val="bg1"/>
                </a:solidFill>
              </a:rPr>
              <a:t/>
            </a:r>
            <a:br>
              <a:rPr lang="ru-RU" dirty="0" smtClean="0">
                <a:solidFill>
                  <a:schemeClr val="bg1"/>
                </a:solidFill>
              </a:rPr>
            </a:br>
            <a:r>
              <a:rPr lang="ru-RU" dirty="0" smtClean="0">
                <a:solidFill>
                  <a:schemeClr val="bg1"/>
                </a:solidFill>
              </a:rPr>
              <a:t/>
            </a:r>
            <a:br>
              <a:rPr lang="ru-RU" dirty="0" smtClean="0">
                <a:solidFill>
                  <a:schemeClr val="bg1"/>
                </a:solidFill>
              </a:rPr>
            </a:br>
            <a:r>
              <a:rPr lang="ru-RU" dirty="0" smtClean="0">
                <a:solidFill>
                  <a:schemeClr val="bg1"/>
                </a:solidFill>
              </a:rPr>
              <a:t/>
            </a:r>
            <a:br>
              <a:rPr lang="ru-RU" dirty="0" smtClean="0">
                <a:solidFill>
                  <a:schemeClr val="bg1"/>
                </a:solidFill>
              </a:rPr>
            </a:br>
            <a:endParaRPr lang="ru-RU" dirty="0">
              <a:solidFill>
                <a:schemeClr val="bg1"/>
              </a:solidFill>
            </a:endParaRPr>
          </a:p>
        </p:txBody>
      </p:sp>
      <p:pic>
        <p:nvPicPr>
          <p:cNvPr id="4" name="Рисунок 3" descr="Picture background"/>
          <p:cNvPicPr/>
          <p:nvPr/>
        </p:nvPicPr>
        <p:blipFill>
          <a:blip r:embed="rId3"/>
          <a:srcRect l="8017" r="47504"/>
          <a:stretch>
            <a:fillRect/>
          </a:stretch>
        </p:blipFill>
        <p:spPr bwMode="auto">
          <a:xfrm>
            <a:off x="5000628" y="1428736"/>
            <a:ext cx="2642235"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42853"/>
            <a:ext cx="7772400" cy="571503"/>
          </a:xfrm>
        </p:spPr>
        <p:txBody>
          <a:bodyPr>
            <a:normAutofit fontScale="90000"/>
          </a:bodyPr>
          <a:lstStyle/>
          <a:p>
            <a:r>
              <a:rPr lang="ru-RU" b="1" dirty="0" smtClean="0">
                <a:solidFill>
                  <a:schemeClr val="bg1"/>
                </a:solidFill>
              </a:rPr>
              <a:t>Нашивки.</a:t>
            </a:r>
            <a:endParaRPr lang="ru-RU" b="1" dirty="0">
              <a:solidFill>
                <a:schemeClr val="bg1"/>
              </a:solidFill>
            </a:endParaRPr>
          </a:p>
        </p:txBody>
      </p:sp>
      <p:sp>
        <p:nvSpPr>
          <p:cNvPr id="3" name="Подзаголовок 2"/>
          <p:cNvSpPr>
            <a:spLocks noGrp="1"/>
          </p:cNvSpPr>
          <p:nvPr>
            <p:ph type="subTitle" idx="1"/>
          </p:nvPr>
        </p:nvSpPr>
        <p:spPr>
          <a:xfrm>
            <a:off x="142844" y="714356"/>
            <a:ext cx="7858180" cy="6929486"/>
          </a:xfrm>
        </p:spPr>
        <p:txBody>
          <a:bodyPr>
            <a:normAutofit fontScale="92500" lnSpcReduction="20000"/>
          </a:bodyPr>
          <a:lstStyle/>
          <a:p>
            <a:pPr algn="l"/>
            <a:endParaRPr lang="ru-RU" dirty="0" smtClean="0">
              <a:solidFill>
                <a:schemeClr val="bg1"/>
              </a:solidFill>
            </a:endParaRPr>
          </a:p>
          <a:p>
            <a:pPr algn="l"/>
            <a:r>
              <a:rPr lang="ru-RU" dirty="0" smtClean="0">
                <a:solidFill>
                  <a:schemeClr val="bg1"/>
                </a:solidFill>
              </a:rPr>
              <a:t>На заплатки болезненно реагировали дети, особенно — подростки. И вот кому-то пришла в голову мысль  зачинить дырку цветочком, сердечком или корабликом. Это и стало началом восхождения заплатки на пьедестал, она становится интересным элементом декора одежды. Затем такие заплатки в виде ярких цветных нашивок стали выпускаться в большом количестве. Их можно пришивать и даже наклеивать горячим утюгом не прилагая особых усилий.</a:t>
            </a:r>
          </a:p>
          <a:p>
            <a:pPr algn="l"/>
            <a:endParaRPr lang="ru-RU" dirty="0" smtClean="0">
              <a:solidFill>
                <a:schemeClr val="bg1"/>
              </a:solidFill>
            </a:endParaRPr>
          </a:p>
          <a:p>
            <a:pPr algn="l"/>
            <a:r>
              <a:rPr lang="ru-RU" dirty="0" smtClean="0">
                <a:solidFill>
                  <a:schemeClr val="bg1"/>
                </a:solidFill>
              </a:rPr>
              <a:t/>
            </a:r>
            <a:br>
              <a:rPr lang="ru-RU" dirty="0" smtClean="0">
                <a:solidFill>
                  <a:schemeClr val="bg1"/>
                </a:solidFill>
              </a:rPr>
            </a:br>
            <a:r>
              <a:rPr lang="ru-RU" dirty="0" smtClean="0">
                <a:solidFill>
                  <a:schemeClr val="bg1"/>
                </a:solidFill>
              </a:rPr>
              <a:t/>
            </a:r>
            <a:br>
              <a:rPr lang="ru-RU" dirty="0" smtClean="0">
                <a:solidFill>
                  <a:schemeClr val="bg1"/>
                </a:solidFill>
              </a:rPr>
            </a:br>
            <a:r>
              <a:rPr lang="ru-RU" dirty="0" smtClean="0">
                <a:solidFill>
                  <a:schemeClr val="bg1"/>
                </a:solidFill>
              </a:rPr>
              <a:t/>
            </a:r>
            <a:br>
              <a:rPr lang="ru-RU" dirty="0" smtClean="0">
                <a:solidFill>
                  <a:schemeClr val="bg1"/>
                </a:solidFill>
              </a:rPr>
            </a:br>
            <a:endParaRPr lang="ru-RU"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smtClean="0"/>
              <a:t/>
            </a:r>
            <a:br>
              <a:rPr lang="ru-RU" b="1" dirty="0" smtClean="0"/>
            </a:br>
            <a:endParaRPr lang="ru-RU" dirty="0"/>
          </a:p>
        </p:txBody>
      </p:sp>
      <p:sp>
        <p:nvSpPr>
          <p:cNvPr id="3" name="Подзаголовок 2"/>
          <p:cNvSpPr>
            <a:spLocks noGrp="1"/>
          </p:cNvSpPr>
          <p:nvPr>
            <p:ph type="subTitle" idx="1"/>
          </p:nvPr>
        </p:nvSpPr>
        <p:spPr>
          <a:xfrm>
            <a:off x="214282" y="214290"/>
            <a:ext cx="8786874" cy="1071570"/>
          </a:xfrm>
        </p:spPr>
        <p:txBody>
          <a:bodyPr>
            <a:normAutofit/>
          </a:bodyPr>
          <a:lstStyle/>
          <a:p>
            <a:r>
              <a:rPr lang="ru-RU" b="1" dirty="0" smtClean="0"/>
              <a:t> </a:t>
            </a:r>
            <a:r>
              <a:rPr lang="ru-RU" b="1" dirty="0" smtClean="0">
                <a:solidFill>
                  <a:schemeClr val="bg1"/>
                </a:solidFill>
              </a:rPr>
              <a:t>ЕСЛИ НЕ ИЗБАВИТСЯ ОТ ПЯТЕН ИХ МОЖНО ЗАКРЫТЬ КЛЕЕВЫМИ АППЛИКАЦИЯМИ</a:t>
            </a:r>
          </a:p>
          <a:p>
            <a:endParaRPr lang="ru-RU" b="1" dirty="0" smtClean="0">
              <a:solidFill>
                <a:schemeClr val="bg1"/>
              </a:solidFill>
            </a:endParaRPr>
          </a:p>
          <a:p>
            <a:endParaRPr lang="ru-RU" b="1" dirty="0" smtClean="0">
              <a:solidFill>
                <a:schemeClr val="bg1"/>
              </a:solidFill>
            </a:endParaRPr>
          </a:p>
          <a:p>
            <a:endParaRPr lang="ru-RU" dirty="0">
              <a:solidFill>
                <a:schemeClr val="bg1"/>
              </a:solidFill>
            </a:endParaRPr>
          </a:p>
        </p:txBody>
      </p:sp>
      <p:pic>
        <p:nvPicPr>
          <p:cNvPr id="6" name="Picture 8" descr="Picture background"/>
          <p:cNvPicPr>
            <a:picLocks noChangeAspect="1" noChangeArrowheads="1"/>
          </p:cNvPicPr>
          <p:nvPr/>
        </p:nvPicPr>
        <p:blipFill>
          <a:blip r:embed="rId3"/>
          <a:srcRect/>
          <a:stretch>
            <a:fillRect/>
          </a:stretch>
        </p:blipFill>
        <p:spPr bwMode="auto">
          <a:xfrm>
            <a:off x="357158" y="1428736"/>
            <a:ext cx="2326271" cy="3357586"/>
          </a:xfrm>
          <a:prstGeom prst="rect">
            <a:avLst/>
          </a:prstGeom>
          <a:noFill/>
        </p:spPr>
      </p:pic>
      <p:pic>
        <p:nvPicPr>
          <p:cNvPr id="7" name="Picture 2" descr="https://i.pinimg.com/736x/10/41/db/1041db2db8d744d2a1e87c4449f5245a.jpg"/>
          <p:cNvPicPr>
            <a:picLocks noChangeAspect="1" noChangeArrowheads="1"/>
          </p:cNvPicPr>
          <p:nvPr/>
        </p:nvPicPr>
        <p:blipFill>
          <a:blip r:embed="rId4"/>
          <a:srcRect/>
          <a:stretch>
            <a:fillRect/>
          </a:stretch>
        </p:blipFill>
        <p:spPr bwMode="auto">
          <a:xfrm>
            <a:off x="2928926" y="2643182"/>
            <a:ext cx="3058221" cy="4071966"/>
          </a:xfrm>
          <a:prstGeom prst="rect">
            <a:avLst/>
          </a:prstGeom>
          <a:noFill/>
        </p:spPr>
      </p:pic>
      <p:pic>
        <p:nvPicPr>
          <p:cNvPr id="12292" name="Picture 4" descr="Picture background"/>
          <p:cNvPicPr>
            <a:picLocks noChangeAspect="1" noChangeArrowheads="1"/>
          </p:cNvPicPr>
          <p:nvPr/>
        </p:nvPicPr>
        <p:blipFill>
          <a:blip r:embed="rId5" cstate="print"/>
          <a:srcRect l="6142" r="5822"/>
          <a:stretch>
            <a:fillRect/>
          </a:stretch>
        </p:blipFill>
        <p:spPr bwMode="auto">
          <a:xfrm>
            <a:off x="6215074" y="1428736"/>
            <a:ext cx="2714644" cy="340351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smtClean="0"/>
              <a:t/>
            </a:r>
            <a:br>
              <a:rPr lang="ru-RU" b="1" dirty="0" smtClean="0"/>
            </a:br>
            <a:endParaRPr lang="ru-RU" dirty="0"/>
          </a:p>
        </p:txBody>
      </p:sp>
      <p:sp>
        <p:nvSpPr>
          <p:cNvPr id="3" name="Подзаголовок 2"/>
          <p:cNvSpPr>
            <a:spLocks noGrp="1"/>
          </p:cNvSpPr>
          <p:nvPr>
            <p:ph type="subTitle" idx="1"/>
          </p:nvPr>
        </p:nvSpPr>
        <p:spPr>
          <a:xfrm>
            <a:off x="214282" y="357166"/>
            <a:ext cx="8715436" cy="714380"/>
          </a:xfrm>
        </p:spPr>
        <p:txBody>
          <a:bodyPr/>
          <a:lstStyle/>
          <a:p>
            <a:r>
              <a:rPr lang="ru-RU" b="1" dirty="0" smtClean="0">
                <a:solidFill>
                  <a:schemeClr val="bg1"/>
                </a:solidFill>
              </a:rPr>
              <a:t>АППЛИКАЦИЕ БЫВАЮТ И ПРИШИВНЫЕ</a:t>
            </a:r>
            <a:endParaRPr lang="ru-RU" dirty="0">
              <a:solidFill>
                <a:schemeClr val="bg1"/>
              </a:solidFill>
            </a:endParaRPr>
          </a:p>
        </p:txBody>
      </p:sp>
      <p:pic>
        <p:nvPicPr>
          <p:cNvPr id="6150" name="Picture 6" descr="Пин содержит это изображение: "/>
          <p:cNvPicPr>
            <a:picLocks noChangeAspect="1" noChangeArrowheads="1"/>
          </p:cNvPicPr>
          <p:nvPr/>
        </p:nvPicPr>
        <p:blipFill>
          <a:blip r:embed="rId3"/>
          <a:srcRect b="6249"/>
          <a:stretch>
            <a:fillRect/>
          </a:stretch>
        </p:blipFill>
        <p:spPr bwMode="auto">
          <a:xfrm>
            <a:off x="6357950" y="1071546"/>
            <a:ext cx="2500330" cy="2571768"/>
          </a:xfrm>
          <a:prstGeom prst="rect">
            <a:avLst/>
          </a:prstGeom>
          <a:noFill/>
        </p:spPr>
      </p:pic>
      <p:pic>
        <p:nvPicPr>
          <p:cNvPr id="6152" name="Picture 8" descr="https://i.pinimg.com/736x/1d/2d/78/1d2d780d8aefda1e088d3cffaaa66bed.jpg"/>
          <p:cNvPicPr>
            <a:picLocks noChangeAspect="1" noChangeArrowheads="1"/>
          </p:cNvPicPr>
          <p:nvPr/>
        </p:nvPicPr>
        <p:blipFill>
          <a:blip r:embed="rId4"/>
          <a:srcRect/>
          <a:stretch>
            <a:fillRect/>
          </a:stretch>
        </p:blipFill>
        <p:spPr bwMode="auto">
          <a:xfrm>
            <a:off x="6429388" y="3786190"/>
            <a:ext cx="2523129" cy="2857520"/>
          </a:xfrm>
          <a:prstGeom prst="rect">
            <a:avLst/>
          </a:prstGeom>
          <a:noFill/>
        </p:spPr>
      </p:pic>
      <p:pic>
        <p:nvPicPr>
          <p:cNvPr id="6154" name="Picture 10" descr="https://i.pinimg.com/736x/cf/c3/87/cfc3870fdbd6acd110d57a359d74d10f.jpg"/>
          <p:cNvPicPr>
            <a:picLocks noChangeAspect="1" noChangeArrowheads="1"/>
          </p:cNvPicPr>
          <p:nvPr/>
        </p:nvPicPr>
        <p:blipFill>
          <a:blip r:embed="rId5"/>
          <a:srcRect/>
          <a:stretch>
            <a:fillRect/>
          </a:stretch>
        </p:blipFill>
        <p:spPr bwMode="auto">
          <a:xfrm>
            <a:off x="214282" y="1000109"/>
            <a:ext cx="2285984" cy="2500329"/>
          </a:xfrm>
          <a:prstGeom prst="rect">
            <a:avLst/>
          </a:prstGeom>
          <a:noFill/>
        </p:spPr>
      </p:pic>
      <p:pic>
        <p:nvPicPr>
          <p:cNvPr id="6156" name="Picture 12" descr="https://i.pinimg.com/736x/6c/67/fc/6c67fc508a207bcdf08d8ae6fd6255c8.jpg"/>
          <p:cNvPicPr>
            <a:picLocks noChangeAspect="1" noChangeArrowheads="1"/>
          </p:cNvPicPr>
          <p:nvPr/>
        </p:nvPicPr>
        <p:blipFill>
          <a:blip r:embed="rId6"/>
          <a:srcRect/>
          <a:stretch>
            <a:fillRect/>
          </a:stretch>
        </p:blipFill>
        <p:spPr bwMode="auto">
          <a:xfrm>
            <a:off x="2928926" y="1261966"/>
            <a:ext cx="3143272" cy="5243571"/>
          </a:xfrm>
          <a:prstGeom prst="rect">
            <a:avLst/>
          </a:prstGeom>
          <a:noFill/>
        </p:spPr>
      </p:pic>
      <p:pic>
        <p:nvPicPr>
          <p:cNvPr id="6158" name="Picture 14" descr="Пин содержит это изображение: "/>
          <p:cNvPicPr>
            <a:picLocks noChangeAspect="1" noChangeArrowheads="1"/>
          </p:cNvPicPr>
          <p:nvPr/>
        </p:nvPicPr>
        <p:blipFill>
          <a:blip r:embed="rId7"/>
          <a:srcRect/>
          <a:stretch>
            <a:fillRect/>
          </a:stretch>
        </p:blipFill>
        <p:spPr bwMode="auto">
          <a:xfrm>
            <a:off x="214282" y="3714752"/>
            <a:ext cx="2215460" cy="292893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urpl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purple</Template>
  <TotalTime>342</TotalTime>
  <Words>347</Words>
  <Application>Microsoft Office PowerPoint</Application>
  <PresentationFormat>Экран (4:3)</PresentationFormat>
  <Paragraphs>68</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purple</vt:lpstr>
      <vt:lpstr>НОВАЯ ЖИЗНЬ ЛЮБИМОЙ ОДЕЖДЫ </vt:lpstr>
      <vt:lpstr>НОВАЯ ЖИЗНЬ ЛЮБИМОЙ ОДЕЖДЫ</vt:lpstr>
      <vt:lpstr>ЗАПЛАТКИ</vt:lpstr>
      <vt:lpstr> </vt:lpstr>
      <vt:lpstr> </vt:lpstr>
      <vt:lpstr>ЗАПЛАТКА – ЭТО МОДНО</vt:lpstr>
      <vt:lpstr>Нашивки.</vt:lpstr>
      <vt:lpstr> </vt:lpstr>
      <vt:lpstr> </vt:lpstr>
      <vt:lpstr> </vt:lpstr>
      <vt:lpstr> </vt:lpstr>
      <vt:lpstr>ОБНОВИТЬ ГАРДЕРОБ И НЕ ПОТРАТИТЬ НИ ОДНОЙ КОПЕЙКИ?</vt:lpstr>
      <vt:lpstr> </vt:lpstr>
      <vt:lpstr> </vt:lpstr>
      <vt:lpstr> </vt:lpstr>
      <vt:lpstr> </vt:lpstr>
      <vt:lpstr>ТАЙ-ДАЙ</vt:lpstr>
      <vt:lpstr>Слайд 18</vt:lpstr>
      <vt:lpstr> </vt:lpstr>
      <vt:lpstr> </vt:lpstr>
      <vt:lpstr> </vt:lpstr>
      <vt:lpstr> </vt:lpstr>
      <vt:lpstr> </vt:lpstr>
      <vt:lpstr> </vt:lpstr>
      <vt:lpstr> </vt:lpstr>
      <vt:lpstr>1. Назовите самые простые виды ремонта одежды. 2.  Что такое заплата? 3.  Как можно прикрепить заплату к изделию? 4. За счет чего можно удлинить изделие? 5. Каким способом можно скрыть дыру или пятно на одежде? 6. Какие бывают аппликации по способу прикрепления? 7. Что называют штопкой? 8. Какие виды декорирования одежды вы запомнили? 9. О каких видах вышивки вы узнали?  10. Каким способом можно увеличить размер вещей? 11. Каким образом можно подарить вторую жизнь любимым вещам?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wWw</dc:creator>
  <cp:lastModifiedBy>wWw</cp:lastModifiedBy>
  <cp:revision>39</cp:revision>
  <dcterms:created xsi:type="dcterms:W3CDTF">2025-01-14T17:35:38Z</dcterms:created>
  <dcterms:modified xsi:type="dcterms:W3CDTF">2026-02-22T16:29:23Z</dcterms:modified>
</cp:coreProperties>
</file>