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5" r:id="rId4"/>
    <p:sldId id="290" r:id="rId5"/>
    <p:sldId id="291" r:id="rId6"/>
    <p:sldId id="296" r:id="rId7"/>
    <p:sldId id="287" r:id="rId8"/>
    <p:sldId id="288" r:id="rId9"/>
    <p:sldId id="266" r:id="rId10"/>
    <p:sldId id="267" r:id="rId11"/>
    <p:sldId id="268" r:id="rId12"/>
    <p:sldId id="298" r:id="rId13"/>
    <p:sldId id="294" r:id="rId14"/>
    <p:sldId id="297" r:id="rId15"/>
    <p:sldId id="301" r:id="rId16"/>
    <p:sldId id="303" r:id="rId17"/>
    <p:sldId id="304" r:id="rId18"/>
    <p:sldId id="274" r:id="rId19"/>
    <p:sldId id="305" r:id="rId20"/>
    <p:sldId id="306" r:id="rId21"/>
    <p:sldId id="275" r:id="rId22"/>
    <p:sldId id="295" r:id="rId23"/>
    <p:sldId id="285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 showScrollbar="0"/>
    <p:sldRg st="1" end="21"/>
    <p:penClr>
      <a:srgbClr val="FF0000"/>
    </p:penClr>
  </p:showPr>
  <p:clrMru>
    <a:srgbClr val="FF6600"/>
    <a:srgbClr val="002D86"/>
    <a:srgbClr val="000066"/>
    <a:srgbClr val="003300"/>
    <a:srgbClr val="0000CC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8" autoAdjust="0"/>
    <p:restoredTop sz="94660"/>
  </p:normalViewPr>
  <p:slideViewPr>
    <p:cSldViewPr>
      <p:cViewPr>
        <p:scale>
          <a:sx n="64" d="100"/>
          <a:sy n="64" d="100"/>
        </p:scale>
        <p:origin x="-133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DB41E8-7EB6-4F43-8F3A-4C343741655E}" type="doc">
      <dgm:prSet loTypeId="urn:microsoft.com/office/officeart/2005/8/layout/hierarchy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DEBCC2-6640-4E9B-923D-22974FD21B3F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Совет клуба</a:t>
          </a:r>
          <a:endParaRPr lang="ru-RU" sz="2400" b="1" i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367999E-CA4B-4231-ADB3-42E534C088A1}" type="parTrans" cxnId="{368849A5-69B3-4297-B9A6-83C18AFBDB4A}">
      <dgm:prSet/>
      <dgm:spPr/>
      <dgm:t>
        <a:bodyPr/>
        <a:lstStyle/>
        <a:p>
          <a:endParaRPr lang="ru-RU"/>
        </a:p>
      </dgm:t>
    </dgm:pt>
    <dgm:pt modelId="{7E49FD83-56D4-4796-A52A-E624BE3E4F2F}" type="sibTrans" cxnId="{368849A5-69B3-4297-B9A6-83C18AFBDB4A}">
      <dgm:prSet/>
      <dgm:spPr/>
      <dgm:t>
        <a:bodyPr/>
        <a:lstStyle/>
        <a:p>
          <a:endParaRPr lang="ru-RU"/>
        </a:p>
      </dgm:t>
    </dgm:pt>
    <dgm:pt modelId="{87618DD0-A90F-408E-91CB-5F1446E6D874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Тренеры</a:t>
          </a:r>
          <a:endParaRPr lang="ru-RU" sz="2400" b="1" i="1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AEBC465-B6D2-460C-BE23-0A906C969BBF}" type="parTrans" cxnId="{C67738D9-BECE-45C3-ADBB-09CF860FCC4D}">
      <dgm:prSet/>
      <dgm:spPr/>
      <dgm:t>
        <a:bodyPr/>
        <a:lstStyle/>
        <a:p>
          <a:endParaRPr lang="ru-RU"/>
        </a:p>
      </dgm:t>
    </dgm:pt>
    <dgm:pt modelId="{04C7575E-2D84-4382-ADF0-A783B4301917}" type="sibTrans" cxnId="{C67738D9-BECE-45C3-ADBB-09CF860FCC4D}">
      <dgm:prSet/>
      <dgm:spPr/>
      <dgm:t>
        <a:bodyPr/>
        <a:lstStyle/>
        <a:p>
          <a:endParaRPr lang="ru-RU"/>
        </a:p>
      </dgm:t>
    </dgm:pt>
    <dgm:pt modelId="{4517D553-B47C-475A-9908-C0A19F87E5D6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Педагоги</a:t>
          </a:r>
          <a:endParaRPr lang="ru-RU" sz="2400" b="1" i="1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95517150-BF58-47A9-B0F5-4F101E31B9FA}" type="parTrans" cxnId="{F66D806E-6661-4D66-AFC7-F7DCC0E235B5}">
      <dgm:prSet/>
      <dgm:spPr/>
      <dgm:t>
        <a:bodyPr/>
        <a:lstStyle/>
        <a:p>
          <a:endParaRPr lang="ru-RU"/>
        </a:p>
      </dgm:t>
    </dgm:pt>
    <dgm:pt modelId="{C8DB787D-CB14-4693-8EE1-EE652FBE9D7F}" type="sibTrans" cxnId="{F66D806E-6661-4D66-AFC7-F7DCC0E235B5}">
      <dgm:prSet/>
      <dgm:spPr/>
      <dgm:t>
        <a:bodyPr/>
        <a:lstStyle/>
        <a:p>
          <a:endParaRPr lang="ru-RU"/>
        </a:p>
      </dgm:t>
    </dgm:pt>
    <dgm:pt modelId="{665678AE-5EA4-4540-9F97-9941E66CD0A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Родители</a:t>
          </a:r>
          <a:endParaRPr lang="ru-RU" sz="2400" b="1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91AF3590-6115-4F7B-902C-75752AF20435}" type="parTrans" cxnId="{58F37A14-06DC-4097-B73E-72BDBF3F1AF1}">
      <dgm:prSet/>
      <dgm:spPr/>
      <dgm:t>
        <a:bodyPr/>
        <a:lstStyle/>
        <a:p>
          <a:endParaRPr lang="ru-RU"/>
        </a:p>
      </dgm:t>
    </dgm:pt>
    <dgm:pt modelId="{BF47B9E4-785A-4625-92B5-762278198FC1}" type="sibTrans" cxnId="{58F37A14-06DC-4097-B73E-72BDBF3F1AF1}">
      <dgm:prSet/>
      <dgm:spPr/>
      <dgm:t>
        <a:bodyPr/>
        <a:lstStyle/>
        <a:p>
          <a:endParaRPr lang="ru-RU"/>
        </a:p>
      </dgm:t>
    </dgm:pt>
    <dgm:pt modelId="{DABEC40E-B751-4CC2-B692-D4796EC24AF0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Социальные партнеры</a:t>
          </a:r>
          <a:endParaRPr lang="ru-RU" sz="2400" b="1" i="1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C9AC99AB-F8D9-4BE0-A3EB-C1D299389FE6}" type="sibTrans" cxnId="{7F042804-E647-43E9-B153-E4D829CCC15F}">
      <dgm:prSet/>
      <dgm:spPr/>
      <dgm:t>
        <a:bodyPr/>
        <a:lstStyle/>
        <a:p>
          <a:endParaRPr lang="ru-RU"/>
        </a:p>
      </dgm:t>
    </dgm:pt>
    <dgm:pt modelId="{DBB5DFF7-3540-46BC-A9D9-BBC2048B0350}" type="parTrans" cxnId="{7F042804-E647-43E9-B153-E4D829CCC15F}">
      <dgm:prSet/>
      <dgm:spPr/>
      <dgm:t>
        <a:bodyPr/>
        <a:lstStyle/>
        <a:p>
          <a:endParaRPr lang="ru-RU"/>
        </a:p>
      </dgm:t>
    </dgm:pt>
    <dgm:pt modelId="{EBADFB43-0882-418F-9616-03C7968ACBB0}">
      <dgm:prSet phldrT="[Текст]" custT="1"/>
      <dgm:spPr/>
      <dgm:t>
        <a:bodyPr/>
        <a:lstStyle/>
        <a:p>
          <a:r>
            <a:rPr lang="ru-RU" sz="2400" b="1" i="1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Члены клуба</a:t>
          </a:r>
          <a:endParaRPr lang="ru-RU" sz="2400" b="1" i="1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24C40162-0A26-4517-BE3C-1FE51B805843}" type="parTrans" cxnId="{5F882280-6D53-416A-9D4E-99BA60FFF6E3}">
      <dgm:prSet/>
      <dgm:spPr/>
      <dgm:t>
        <a:bodyPr/>
        <a:lstStyle/>
        <a:p>
          <a:endParaRPr lang="ru-RU"/>
        </a:p>
      </dgm:t>
    </dgm:pt>
    <dgm:pt modelId="{B0C3A557-C598-4748-BDEB-AA86B72CA7ED}" type="sibTrans" cxnId="{5F882280-6D53-416A-9D4E-99BA60FFF6E3}">
      <dgm:prSet/>
      <dgm:spPr/>
      <dgm:t>
        <a:bodyPr/>
        <a:lstStyle/>
        <a:p>
          <a:endParaRPr lang="ru-RU"/>
        </a:p>
      </dgm:t>
    </dgm:pt>
    <dgm:pt modelId="{79B50F3F-FA51-470C-9EE8-26116D53694F}" type="pres">
      <dgm:prSet presAssocID="{9BDB41E8-7EB6-4F43-8F3A-4C34374165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91FE46D-58C2-4B89-989B-7C88ACDD2A10}" type="pres">
      <dgm:prSet presAssocID="{5FDEBCC2-6640-4E9B-923D-22974FD21B3F}" presName="hierRoot1" presStyleCnt="0"/>
      <dgm:spPr/>
      <dgm:t>
        <a:bodyPr/>
        <a:lstStyle/>
        <a:p>
          <a:endParaRPr lang="ru-RU"/>
        </a:p>
      </dgm:t>
    </dgm:pt>
    <dgm:pt modelId="{4B5F5081-C105-4000-BD2C-58266BA352C6}" type="pres">
      <dgm:prSet presAssocID="{5FDEBCC2-6640-4E9B-923D-22974FD21B3F}" presName="composite" presStyleCnt="0"/>
      <dgm:spPr/>
      <dgm:t>
        <a:bodyPr/>
        <a:lstStyle/>
        <a:p>
          <a:endParaRPr lang="ru-RU"/>
        </a:p>
      </dgm:t>
    </dgm:pt>
    <dgm:pt modelId="{B697F580-B1C8-4B48-9216-7A7F2F8BF70C}" type="pres">
      <dgm:prSet presAssocID="{5FDEBCC2-6640-4E9B-923D-22974FD21B3F}" presName="background" presStyleLbl="node0" presStyleIdx="0" presStyleCnt="2"/>
      <dgm:spPr/>
      <dgm:t>
        <a:bodyPr/>
        <a:lstStyle/>
        <a:p>
          <a:endParaRPr lang="ru-RU"/>
        </a:p>
      </dgm:t>
    </dgm:pt>
    <dgm:pt modelId="{B340946A-EC1E-4FA1-BB4E-C6E0D6561CC9}" type="pres">
      <dgm:prSet presAssocID="{5FDEBCC2-6640-4E9B-923D-22974FD21B3F}" presName="text" presStyleLbl="fgAcc0" presStyleIdx="0" presStyleCnt="2" custScaleX="119217" custScaleY="97600" custLinFactNeighborX="11375" custLinFactNeighborY="-1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951938-E1A9-4DDD-9D58-6A2B12BC1482}" type="pres">
      <dgm:prSet presAssocID="{5FDEBCC2-6640-4E9B-923D-22974FD21B3F}" presName="hierChild2" presStyleCnt="0"/>
      <dgm:spPr/>
      <dgm:t>
        <a:bodyPr/>
        <a:lstStyle/>
        <a:p>
          <a:endParaRPr lang="ru-RU"/>
        </a:p>
      </dgm:t>
    </dgm:pt>
    <dgm:pt modelId="{2AAD0187-3122-4596-9C72-D24DBB2F214B}" type="pres">
      <dgm:prSet presAssocID="{3AEBC465-B6D2-460C-BE23-0A906C969BB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D33E553-79BF-4B26-A6EC-7589B64D5E38}" type="pres">
      <dgm:prSet presAssocID="{87618DD0-A90F-408E-91CB-5F1446E6D874}" presName="hierRoot2" presStyleCnt="0"/>
      <dgm:spPr/>
      <dgm:t>
        <a:bodyPr/>
        <a:lstStyle/>
        <a:p>
          <a:endParaRPr lang="ru-RU"/>
        </a:p>
      </dgm:t>
    </dgm:pt>
    <dgm:pt modelId="{9963A879-FE3C-4D2C-B071-EB2FF6CA00D4}" type="pres">
      <dgm:prSet presAssocID="{87618DD0-A90F-408E-91CB-5F1446E6D874}" presName="composite2" presStyleCnt="0"/>
      <dgm:spPr/>
      <dgm:t>
        <a:bodyPr/>
        <a:lstStyle/>
        <a:p>
          <a:endParaRPr lang="ru-RU"/>
        </a:p>
      </dgm:t>
    </dgm:pt>
    <dgm:pt modelId="{C2CBEA25-4F4A-459F-8C6C-265B742846C3}" type="pres">
      <dgm:prSet presAssocID="{87618DD0-A90F-408E-91CB-5F1446E6D874}" presName="background2" presStyleLbl="node2" presStyleIdx="0" presStyleCnt="2"/>
      <dgm:spPr/>
      <dgm:t>
        <a:bodyPr/>
        <a:lstStyle/>
        <a:p>
          <a:endParaRPr lang="ru-RU"/>
        </a:p>
      </dgm:t>
    </dgm:pt>
    <dgm:pt modelId="{4C14DDB0-CE5F-47E1-AE95-F514739785E4}" type="pres">
      <dgm:prSet presAssocID="{87618DD0-A90F-408E-91CB-5F1446E6D874}" presName="text2" presStyleLbl="fgAcc2" presStyleIdx="0" presStyleCnt="2" custScaleX="92797" custScaleY="83156" custLinFactNeighborX="-78581" custLinFactNeighborY="-77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4264A1-E415-40DD-A335-FAB7FB5EBCDB}" type="pres">
      <dgm:prSet presAssocID="{87618DD0-A90F-408E-91CB-5F1446E6D874}" presName="hierChild3" presStyleCnt="0"/>
      <dgm:spPr/>
      <dgm:t>
        <a:bodyPr/>
        <a:lstStyle/>
        <a:p>
          <a:endParaRPr lang="ru-RU"/>
        </a:p>
      </dgm:t>
    </dgm:pt>
    <dgm:pt modelId="{ECA475C8-A20A-4E66-B04B-97CFCB1A9C64}" type="pres">
      <dgm:prSet presAssocID="{DBB5DFF7-3540-46BC-A9D9-BBC2048B035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C0D24D68-EE6E-46C7-BF2D-7B2C005A9827}" type="pres">
      <dgm:prSet presAssocID="{DABEC40E-B751-4CC2-B692-D4796EC24AF0}" presName="hierRoot3" presStyleCnt="0"/>
      <dgm:spPr/>
      <dgm:t>
        <a:bodyPr/>
        <a:lstStyle/>
        <a:p>
          <a:endParaRPr lang="ru-RU"/>
        </a:p>
      </dgm:t>
    </dgm:pt>
    <dgm:pt modelId="{C5CF3122-FA0E-45C9-867C-4045A0CAC114}" type="pres">
      <dgm:prSet presAssocID="{DABEC40E-B751-4CC2-B692-D4796EC24AF0}" presName="composite3" presStyleCnt="0"/>
      <dgm:spPr/>
      <dgm:t>
        <a:bodyPr/>
        <a:lstStyle/>
        <a:p>
          <a:endParaRPr lang="ru-RU"/>
        </a:p>
      </dgm:t>
    </dgm:pt>
    <dgm:pt modelId="{90158836-25E8-40DD-8A47-7DB6A4A45511}" type="pres">
      <dgm:prSet presAssocID="{DABEC40E-B751-4CC2-B692-D4796EC24AF0}" presName="background3" presStyleLbl="node3" presStyleIdx="0" presStyleCnt="2"/>
      <dgm:spPr/>
      <dgm:t>
        <a:bodyPr/>
        <a:lstStyle/>
        <a:p>
          <a:endParaRPr lang="ru-RU"/>
        </a:p>
      </dgm:t>
    </dgm:pt>
    <dgm:pt modelId="{95130BE8-2A80-4B0A-83CD-959A942EFB05}" type="pres">
      <dgm:prSet presAssocID="{DABEC40E-B751-4CC2-B692-D4796EC24AF0}" presName="text3" presStyleLbl="fgAcc3" presStyleIdx="0" presStyleCnt="2" custScaleX="121533" custScaleY="79396" custLinFactNeighborX="85863" custLinFactNeighborY="-176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97AE81-CD3E-4E80-BD15-5389E9AF41D7}" type="pres">
      <dgm:prSet presAssocID="{DABEC40E-B751-4CC2-B692-D4796EC24AF0}" presName="hierChild4" presStyleCnt="0"/>
      <dgm:spPr/>
      <dgm:t>
        <a:bodyPr/>
        <a:lstStyle/>
        <a:p>
          <a:endParaRPr lang="ru-RU"/>
        </a:p>
      </dgm:t>
    </dgm:pt>
    <dgm:pt modelId="{C89958CF-9862-4C55-B0F6-A1B5525E44E5}" type="pres">
      <dgm:prSet presAssocID="{95517150-BF58-47A9-B0F5-4F101E31B9FA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9BD730B-A203-4542-9B9C-0711E0A1819C}" type="pres">
      <dgm:prSet presAssocID="{4517D553-B47C-475A-9908-C0A19F87E5D6}" presName="hierRoot2" presStyleCnt="0"/>
      <dgm:spPr/>
      <dgm:t>
        <a:bodyPr/>
        <a:lstStyle/>
        <a:p>
          <a:endParaRPr lang="ru-RU"/>
        </a:p>
      </dgm:t>
    </dgm:pt>
    <dgm:pt modelId="{41205505-10E2-40DD-8B74-3BFB214297DC}" type="pres">
      <dgm:prSet presAssocID="{4517D553-B47C-475A-9908-C0A19F87E5D6}" presName="composite2" presStyleCnt="0"/>
      <dgm:spPr/>
      <dgm:t>
        <a:bodyPr/>
        <a:lstStyle/>
        <a:p>
          <a:endParaRPr lang="ru-RU"/>
        </a:p>
      </dgm:t>
    </dgm:pt>
    <dgm:pt modelId="{F33CAA17-5FCE-4C70-8FAD-C9E6C8CB056E}" type="pres">
      <dgm:prSet presAssocID="{4517D553-B47C-475A-9908-C0A19F87E5D6}" presName="background2" presStyleLbl="node2" presStyleIdx="1" presStyleCnt="2"/>
      <dgm:spPr/>
      <dgm:t>
        <a:bodyPr/>
        <a:lstStyle/>
        <a:p>
          <a:endParaRPr lang="ru-RU"/>
        </a:p>
      </dgm:t>
    </dgm:pt>
    <dgm:pt modelId="{0A068453-75C2-4B2E-A3BD-9898B1D86CB5}" type="pres">
      <dgm:prSet presAssocID="{4517D553-B47C-475A-9908-C0A19F87E5D6}" presName="text2" presStyleLbl="fgAcc2" presStyleIdx="1" presStyleCnt="2" custScaleX="88950" custScaleY="84188" custLinFactX="-16509" custLinFactNeighborX="-100000" custLinFactNeighborY="-19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CEA64F-CBA8-43E9-ADA2-C316D17924E6}" type="pres">
      <dgm:prSet presAssocID="{4517D553-B47C-475A-9908-C0A19F87E5D6}" presName="hierChild3" presStyleCnt="0"/>
      <dgm:spPr/>
      <dgm:t>
        <a:bodyPr/>
        <a:lstStyle/>
        <a:p>
          <a:endParaRPr lang="ru-RU"/>
        </a:p>
      </dgm:t>
    </dgm:pt>
    <dgm:pt modelId="{D2440267-02DD-4D47-BFB8-3524390E1CC3}" type="pres">
      <dgm:prSet presAssocID="{91AF3590-6115-4F7B-902C-75752AF20435}" presName="Name17" presStyleLbl="parChTrans1D3" presStyleIdx="1" presStyleCnt="2"/>
      <dgm:spPr/>
      <dgm:t>
        <a:bodyPr/>
        <a:lstStyle/>
        <a:p>
          <a:endParaRPr lang="ru-RU"/>
        </a:p>
      </dgm:t>
    </dgm:pt>
    <dgm:pt modelId="{4C2040B9-2102-4258-B561-3BB2BF6BBA51}" type="pres">
      <dgm:prSet presAssocID="{665678AE-5EA4-4540-9F97-9941E66CD0AF}" presName="hierRoot3" presStyleCnt="0"/>
      <dgm:spPr/>
      <dgm:t>
        <a:bodyPr/>
        <a:lstStyle/>
        <a:p>
          <a:endParaRPr lang="ru-RU"/>
        </a:p>
      </dgm:t>
    </dgm:pt>
    <dgm:pt modelId="{D52E4EFA-8DAC-4A7E-ADDD-595D87EDE8D1}" type="pres">
      <dgm:prSet presAssocID="{665678AE-5EA4-4540-9F97-9941E66CD0AF}" presName="composite3" presStyleCnt="0"/>
      <dgm:spPr/>
      <dgm:t>
        <a:bodyPr/>
        <a:lstStyle/>
        <a:p>
          <a:endParaRPr lang="ru-RU"/>
        </a:p>
      </dgm:t>
    </dgm:pt>
    <dgm:pt modelId="{211594AC-ACAB-4DA6-A0DE-655E94E46BEE}" type="pres">
      <dgm:prSet presAssocID="{665678AE-5EA4-4540-9F97-9941E66CD0AF}" presName="background3" presStyleLbl="node3" presStyleIdx="1" presStyleCnt="2"/>
      <dgm:spPr/>
      <dgm:t>
        <a:bodyPr/>
        <a:lstStyle/>
        <a:p>
          <a:endParaRPr lang="ru-RU"/>
        </a:p>
      </dgm:t>
    </dgm:pt>
    <dgm:pt modelId="{7930A295-3DD3-42AA-B5FC-76E708D79708}" type="pres">
      <dgm:prSet presAssocID="{665678AE-5EA4-4540-9F97-9941E66CD0AF}" presName="text3" presStyleLbl="fgAcc3" presStyleIdx="1" presStyleCnt="2" custScaleX="110299" custScaleY="85002" custLinFactY="-42576" custLinFactNeighborX="-4607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32A233-415F-49A3-AB07-B47B82DD2344}" type="pres">
      <dgm:prSet presAssocID="{665678AE-5EA4-4540-9F97-9941E66CD0AF}" presName="hierChild4" presStyleCnt="0"/>
      <dgm:spPr/>
      <dgm:t>
        <a:bodyPr/>
        <a:lstStyle/>
        <a:p>
          <a:endParaRPr lang="ru-RU"/>
        </a:p>
      </dgm:t>
    </dgm:pt>
    <dgm:pt modelId="{B739D179-57BC-475C-9E17-FD2A5338EAC2}" type="pres">
      <dgm:prSet presAssocID="{EBADFB43-0882-418F-9616-03C7968ACBB0}" presName="hierRoot1" presStyleCnt="0"/>
      <dgm:spPr/>
      <dgm:t>
        <a:bodyPr/>
        <a:lstStyle/>
        <a:p>
          <a:endParaRPr lang="ru-RU"/>
        </a:p>
      </dgm:t>
    </dgm:pt>
    <dgm:pt modelId="{507D8A99-E94F-44DE-B354-182D2CD69636}" type="pres">
      <dgm:prSet presAssocID="{EBADFB43-0882-418F-9616-03C7968ACBB0}" presName="composite" presStyleCnt="0"/>
      <dgm:spPr/>
      <dgm:t>
        <a:bodyPr/>
        <a:lstStyle/>
        <a:p>
          <a:endParaRPr lang="ru-RU"/>
        </a:p>
      </dgm:t>
    </dgm:pt>
    <dgm:pt modelId="{FED544C6-FC57-4397-894F-D0565F2FD0BA}" type="pres">
      <dgm:prSet presAssocID="{EBADFB43-0882-418F-9616-03C7968ACBB0}" presName="background" presStyleLbl="node0" presStyleIdx="1" presStyleCnt="2"/>
      <dgm:spPr/>
      <dgm:t>
        <a:bodyPr/>
        <a:lstStyle/>
        <a:p>
          <a:endParaRPr lang="ru-RU"/>
        </a:p>
      </dgm:t>
    </dgm:pt>
    <dgm:pt modelId="{C749D35B-A551-460A-BCDC-B29E89C90088}" type="pres">
      <dgm:prSet presAssocID="{EBADFB43-0882-418F-9616-03C7968ACBB0}" presName="text" presStyleLbl="fgAcc0" presStyleIdx="1" presStyleCnt="2" custScaleX="96160" custScaleY="90319" custLinFactY="30813" custLinFactNeighborX="4628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BEFF6B-92E9-4040-B194-078A3D5E3C25}" type="pres">
      <dgm:prSet presAssocID="{EBADFB43-0882-418F-9616-03C7968ACBB0}" presName="hierChild2" presStyleCnt="0"/>
      <dgm:spPr/>
      <dgm:t>
        <a:bodyPr/>
        <a:lstStyle/>
        <a:p>
          <a:endParaRPr lang="ru-RU"/>
        </a:p>
      </dgm:t>
    </dgm:pt>
  </dgm:ptLst>
  <dgm:cxnLst>
    <dgm:cxn modelId="{7F042804-E647-43E9-B153-E4D829CCC15F}" srcId="{87618DD0-A90F-408E-91CB-5F1446E6D874}" destId="{DABEC40E-B751-4CC2-B692-D4796EC24AF0}" srcOrd="0" destOrd="0" parTransId="{DBB5DFF7-3540-46BC-A9D9-BBC2048B0350}" sibTransId="{C9AC99AB-F8D9-4BE0-A3EB-C1D299389FE6}"/>
    <dgm:cxn modelId="{5F882280-6D53-416A-9D4E-99BA60FFF6E3}" srcId="{9BDB41E8-7EB6-4F43-8F3A-4C343741655E}" destId="{EBADFB43-0882-418F-9616-03C7968ACBB0}" srcOrd="1" destOrd="0" parTransId="{24C40162-0A26-4517-BE3C-1FE51B805843}" sibTransId="{B0C3A557-C598-4748-BDEB-AA86B72CA7ED}"/>
    <dgm:cxn modelId="{F66D806E-6661-4D66-AFC7-F7DCC0E235B5}" srcId="{5FDEBCC2-6640-4E9B-923D-22974FD21B3F}" destId="{4517D553-B47C-475A-9908-C0A19F87E5D6}" srcOrd="1" destOrd="0" parTransId="{95517150-BF58-47A9-B0F5-4F101E31B9FA}" sibTransId="{C8DB787D-CB14-4693-8EE1-EE652FBE9D7F}"/>
    <dgm:cxn modelId="{6960DABC-8EC5-425B-ABFF-2BCE9CB78C34}" type="presOf" srcId="{EBADFB43-0882-418F-9616-03C7968ACBB0}" destId="{C749D35B-A551-460A-BCDC-B29E89C90088}" srcOrd="0" destOrd="0" presId="urn:microsoft.com/office/officeart/2005/8/layout/hierarchy1"/>
    <dgm:cxn modelId="{58F37A14-06DC-4097-B73E-72BDBF3F1AF1}" srcId="{4517D553-B47C-475A-9908-C0A19F87E5D6}" destId="{665678AE-5EA4-4540-9F97-9941E66CD0AF}" srcOrd="0" destOrd="0" parTransId="{91AF3590-6115-4F7B-902C-75752AF20435}" sibTransId="{BF47B9E4-785A-4625-92B5-762278198FC1}"/>
    <dgm:cxn modelId="{8357B171-5919-4D2E-99A7-222455B6534B}" type="presOf" srcId="{DABEC40E-B751-4CC2-B692-D4796EC24AF0}" destId="{95130BE8-2A80-4B0A-83CD-959A942EFB05}" srcOrd="0" destOrd="0" presId="urn:microsoft.com/office/officeart/2005/8/layout/hierarchy1"/>
    <dgm:cxn modelId="{C50C6576-130B-41A6-BB5C-220BE06E8F68}" type="presOf" srcId="{5FDEBCC2-6640-4E9B-923D-22974FD21B3F}" destId="{B340946A-EC1E-4FA1-BB4E-C6E0D6561CC9}" srcOrd="0" destOrd="0" presId="urn:microsoft.com/office/officeart/2005/8/layout/hierarchy1"/>
    <dgm:cxn modelId="{08C50A66-B049-4FE1-9A1E-D616844E8892}" type="presOf" srcId="{95517150-BF58-47A9-B0F5-4F101E31B9FA}" destId="{C89958CF-9862-4C55-B0F6-A1B5525E44E5}" srcOrd="0" destOrd="0" presId="urn:microsoft.com/office/officeart/2005/8/layout/hierarchy1"/>
    <dgm:cxn modelId="{C46F3866-2B83-4C1B-90F4-E058B2745045}" type="presOf" srcId="{9BDB41E8-7EB6-4F43-8F3A-4C343741655E}" destId="{79B50F3F-FA51-470C-9EE8-26116D53694F}" srcOrd="0" destOrd="0" presId="urn:microsoft.com/office/officeart/2005/8/layout/hierarchy1"/>
    <dgm:cxn modelId="{C944EED8-3A5A-4635-8792-F47D62C58CCC}" type="presOf" srcId="{DBB5DFF7-3540-46BC-A9D9-BBC2048B0350}" destId="{ECA475C8-A20A-4E66-B04B-97CFCB1A9C64}" srcOrd="0" destOrd="0" presId="urn:microsoft.com/office/officeart/2005/8/layout/hierarchy1"/>
    <dgm:cxn modelId="{18C0A4F1-A536-42E7-A6D6-0ABE9F4BC6B2}" type="presOf" srcId="{91AF3590-6115-4F7B-902C-75752AF20435}" destId="{D2440267-02DD-4D47-BFB8-3524390E1CC3}" srcOrd="0" destOrd="0" presId="urn:microsoft.com/office/officeart/2005/8/layout/hierarchy1"/>
    <dgm:cxn modelId="{368849A5-69B3-4297-B9A6-83C18AFBDB4A}" srcId="{9BDB41E8-7EB6-4F43-8F3A-4C343741655E}" destId="{5FDEBCC2-6640-4E9B-923D-22974FD21B3F}" srcOrd="0" destOrd="0" parTransId="{9367999E-CA4B-4231-ADB3-42E534C088A1}" sibTransId="{7E49FD83-56D4-4796-A52A-E624BE3E4F2F}"/>
    <dgm:cxn modelId="{A9293DA1-EF17-4AD2-8A8A-96EE852D9511}" type="presOf" srcId="{3AEBC465-B6D2-460C-BE23-0A906C969BBF}" destId="{2AAD0187-3122-4596-9C72-D24DBB2F214B}" srcOrd="0" destOrd="0" presId="urn:microsoft.com/office/officeart/2005/8/layout/hierarchy1"/>
    <dgm:cxn modelId="{461FCA94-82E3-4CFC-B87C-DD2DF63EEFBC}" type="presOf" srcId="{4517D553-B47C-475A-9908-C0A19F87E5D6}" destId="{0A068453-75C2-4B2E-A3BD-9898B1D86CB5}" srcOrd="0" destOrd="0" presId="urn:microsoft.com/office/officeart/2005/8/layout/hierarchy1"/>
    <dgm:cxn modelId="{912A4DAC-5618-49B4-86AC-CAB45C7A546E}" type="presOf" srcId="{87618DD0-A90F-408E-91CB-5F1446E6D874}" destId="{4C14DDB0-CE5F-47E1-AE95-F514739785E4}" srcOrd="0" destOrd="0" presId="urn:microsoft.com/office/officeart/2005/8/layout/hierarchy1"/>
    <dgm:cxn modelId="{6F4D865E-FC1D-42AF-8A05-5152181AFB4A}" type="presOf" srcId="{665678AE-5EA4-4540-9F97-9941E66CD0AF}" destId="{7930A295-3DD3-42AA-B5FC-76E708D79708}" srcOrd="0" destOrd="0" presId="urn:microsoft.com/office/officeart/2005/8/layout/hierarchy1"/>
    <dgm:cxn modelId="{C67738D9-BECE-45C3-ADBB-09CF860FCC4D}" srcId="{5FDEBCC2-6640-4E9B-923D-22974FD21B3F}" destId="{87618DD0-A90F-408E-91CB-5F1446E6D874}" srcOrd="0" destOrd="0" parTransId="{3AEBC465-B6D2-460C-BE23-0A906C969BBF}" sibTransId="{04C7575E-2D84-4382-ADF0-A783B4301917}"/>
    <dgm:cxn modelId="{CE35444A-6BBD-4ABC-97AF-CDA4391D2094}" type="presParOf" srcId="{79B50F3F-FA51-470C-9EE8-26116D53694F}" destId="{991FE46D-58C2-4B89-989B-7C88ACDD2A10}" srcOrd="0" destOrd="0" presId="urn:microsoft.com/office/officeart/2005/8/layout/hierarchy1"/>
    <dgm:cxn modelId="{E863F7D1-7DDC-4D2E-92DB-576B9A271991}" type="presParOf" srcId="{991FE46D-58C2-4B89-989B-7C88ACDD2A10}" destId="{4B5F5081-C105-4000-BD2C-58266BA352C6}" srcOrd="0" destOrd="0" presId="urn:microsoft.com/office/officeart/2005/8/layout/hierarchy1"/>
    <dgm:cxn modelId="{683CD687-E902-40F1-9516-88CC95280A42}" type="presParOf" srcId="{4B5F5081-C105-4000-BD2C-58266BA352C6}" destId="{B697F580-B1C8-4B48-9216-7A7F2F8BF70C}" srcOrd="0" destOrd="0" presId="urn:microsoft.com/office/officeart/2005/8/layout/hierarchy1"/>
    <dgm:cxn modelId="{D9291DC5-21EB-48C8-BF1D-005F0436C57F}" type="presParOf" srcId="{4B5F5081-C105-4000-BD2C-58266BA352C6}" destId="{B340946A-EC1E-4FA1-BB4E-C6E0D6561CC9}" srcOrd="1" destOrd="0" presId="urn:microsoft.com/office/officeart/2005/8/layout/hierarchy1"/>
    <dgm:cxn modelId="{2C42F6E8-4956-46F1-B69E-ECE91870A9D5}" type="presParOf" srcId="{991FE46D-58C2-4B89-989B-7C88ACDD2A10}" destId="{72951938-E1A9-4DDD-9D58-6A2B12BC1482}" srcOrd="1" destOrd="0" presId="urn:microsoft.com/office/officeart/2005/8/layout/hierarchy1"/>
    <dgm:cxn modelId="{CDA2AE1E-022A-4866-B060-85DEA9C031E7}" type="presParOf" srcId="{72951938-E1A9-4DDD-9D58-6A2B12BC1482}" destId="{2AAD0187-3122-4596-9C72-D24DBB2F214B}" srcOrd="0" destOrd="0" presId="urn:microsoft.com/office/officeart/2005/8/layout/hierarchy1"/>
    <dgm:cxn modelId="{1D1DC94D-E0BC-40EF-AD40-7FFFDF416F0E}" type="presParOf" srcId="{72951938-E1A9-4DDD-9D58-6A2B12BC1482}" destId="{9D33E553-79BF-4B26-A6EC-7589B64D5E38}" srcOrd="1" destOrd="0" presId="urn:microsoft.com/office/officeart/2005/8/layout/hierarchy1"/>
    <dgm:cxn modelId="{EF317681-B2EC-408C-8381-6992C054A817}" type="presParOf" srcId="{9D33E553-79BF-4B26-A6EC-7589B64D5E38}" destId="{9963A879-FE3C-4D2C-B071-EB2FF6CA00D4}" srcOrd="0" destOrd="0" presId="urn:microsoft.com/office/officeart/2005/8/layout/hierarchy1"/>
    <dgm:cxn modelId="{09D722EC-A63A-45DB-AB85-3BA11C39F5EE}" type="presParOf" srcId="{9963A879-FE3C-4D2C-B071-EB2FF6CA00D4}" destId="{C2CBEA25-4F4A-459F-8C6C-265B742846C3}" srcOrd="0" destOrd="0" presId="urn:microsoft.com/office/officeart/2005/8/layout/hierarchy1"/>
    <dgm:cxn modelId="{089F161F-6900-424B-885D-093508962DB1}" type="presParOf" srcId="{9963A879-FE3C-4D2C-B071-EB2FF6CA00D4}" destId="{4C14DDB0-CE5F-47E1-AE95-F514739785E4}" srcOrd="1" destOrd="0" presId="urn:microsoft.com/office/officeart/2005/8/layout/hierarchy1"/>
    <dgm:cxn modelId="{7BC6B9D1-0336-4B5A-AC0E-15682989E319}" type="presParOf" srcId="{9D33E553-79BF-4B26-A6EC-7589B64D5E38}" destId="{094264A1-E415-40DD-A335-FAB7FB5EBCDB}" srcOrd="1" destOrd="0" presId="urn:microsoft.com/office/officeart/2005/8/layout/hierarchy1"/>
    <dgm:cxn modelId="{6E9C1642-5F75-49E2-B7DF-3DCCA6A05187}" type="presParOf" srcId="{094264A1-E415-40DD-A335-FAB7FB5EBCDB}" destId="{ECA475C8-A20A-4E66-B04B-97CFCB1A9C64}" srcOrd="0" destOrd="0" presId="urn:microsoft.com/office/officeart/2005/8/layout/hierarchy1"/>
    <dgm:cxn modelId="{E00F0044-D022-4C71-A46D-AA342CA5500C}" type="presParOf" srcId="{094264A1-E415-40DD-A335-FAB7FB5EBCDB}" destId="{C0D24D68-EE6E-46C7-BF2D-7B2C005A9827}" srcOrd="1" destOrd="0" presId="urn:microsoft.com/office/officeart/2005/8/layout/hierarchy1"/>
    <dgm:cxn modelId="{7B8AD00B-4D86-437A-A32A-C42DCC5521C9}" type="presParOf" srcId="{C0D24D68-EE6E-46C7-BF2D-7B2C005A9827}" destId="{C5CF3122-FA0E-45C9-867C-4045A0CAC114}" srcOrd="0" destOrd="0" presId="urn:microsoft.com/office/officeart/2005/8/layout/hierarchy1"/>
    <dgm:cxn modelId="{8E5865BA-259D-45C5-B73C-26E15BDA0FC8}" type="presParOf" srcId="{C5CF3122-FA0E-45C9-867C-4045A0CAC114}" destId="{90158836-25E8-40DD-8A47-7DB6A4A45511}" srcOrd="0" destOrd="0" presId="urn:microsoft.com/office/officeart/2005/8/layout/hierarchy1"/>
    <dgm:cxn modelId="{50C1F800-8066-4A3F-8331-540B467B7A0D}" type="presParOf" srcId="{C5CF3122-FA0E-45C9-867C-4045A0CAC114}" destId="{95130BE8-2A80-4B0A-83CD-959A942EFB05}" srcOrd="1" destOrd="0" presId="urn:microsoft.com/office/officeart/2005/8/layout/hierarchy1"/>
    <dgm:cxn modelId="{39A3B42A-16CD-4C17-9E71-540FF171BDD1}" type="presParOf" srcId="{C0D24D68-EE6E-46C7-BF2D-7B2C005A9827}" destId="{3397AE81-CD3E-4E80-BD15-5389E9AF41D7}" srcOrd="1" destOrd="0" presId="urn:microsoft.com/office/officeart/2005/8/layout/hierarchy1"/>
    <dgm:cxn modelId="{9387326C-1569-40A4-B9F2-99C30080E42F}" type="presParOf" srcId="{72951938-E1A9-4DDD-9D58-6A2B12BC1482}" destId="{C89958CF-9862-4C55-B0F6-A1B5525E44E5}" srcOrd="2" destOrd="0" presId="urn:microsoft.com/office/officeart/2005/8/layout/hierarchy1"/>
    <dgm:cxn modelId="{6A9149B6-CAA5-4D6E-9F60-686714640460}" type="presParOf" srcId="{72951938-E1A9-4DDD-9D58-6A2B12BC1482}" destId="{D9BD730B-A203-4542-9B9C-0711E0A1819C}" srcOrd="3" destOrd="0" presId="urn:microsoft.com/office/officeart/2005/8/layout/hierarchy1"/>
    <dgm:cxn modelId="{E03BF45D-F3F6-4C73-AFEF-122C7FBDF4A0}" type="presParOf" srcId="{D9BD730B-A203-4542-9B9C-0711E0A1819C}" destId="{41205505-10E2-40DD-8B74-3BFB214297DC}" srcOrd="0" destOrd="0" presId="urn:microsoft.com/office/officeart/2005/8/layout/hierarchy1"/>
    <dgm:cxn modelId="{15748A8C-CA19-44CC-9768-0340EBBE2242}" type="presParOf" srcId="{41205505-10E2-40DD-8B74-3BFB214297DC}" destId="{F33CAA17-5FCE-4C70-8FAD-C9E6C8CB056E}" srcOrd="0" destOrd="0" presId="urn:microsoft.com/office/officeart/2005/8/layout/hierarchy1"/>
    <dgm:cxn modelId="{14188961-3698-43B6-8CA7-A8382E934821}" type="presParOf" srcId="{41205505-10E2-40DD-8B74-3BFB214297DC}" destId="{0A068453-75C2-4B2E-A3BD-9898B1D86CB5}" srcOrd="1" destOrd="0" presId="urn:microsoft.com/office/officeart/2005/8/layout/hierarchy1"/>
    <dgm:cxn modelId="{65DDBB7C-0304-42D5-8B9B-322CC8BF8CAD}" type="presParOf" srcId="{D9BD730B-A203-4542-9B9C-0711E0A1819C}" destId="{86CEA64F-CBA8-43E9-ADA2-C316D17924E6}" srcOrd="1" destOrd="0" presId="urn:microsoft.com/office/officeart/2005/8/layout/hierarchy1"/>
    <dgm:cxn modelId="{4BBB47D3-02DA-4BB6-9435-D909A3E14036}" type="presParOf" srcId="{86CEA64F-CBA8-43E9-ADA2-C316D17924E6}" destId="{D2440267-02DD-4D47-BFB8-3524390E1CC3}" srcOrd="0" destOrd="0" presId="urn:microsoft.com/office/officeart/2005/8/layout/hierarchy1"/>
    <dgm:cxn modelId="{732D22E5-4223-4576-A11F-156006724BBD}" type="presParOf" srcId="{86CEA64F-CBA8-43E9-ADA2-C316D17924E6}" destId="{4C2040B9-2102-4258-B561-3BB2BF6BBA51}" srcOrd="1" destOrd="0" presId="urn:microsoft.com/office/officeart/2005/8/layout/hierarchy1"/>
    <dgm:cxn modelId="{D6CABF21-47C3-42FC-AB55-56211BE74DE3}" type="presParOf" srcId="{4C2040B9-2102-4258-B561-3BB2BF6BBA51}" destId="{D52E4EFA-8DAC-4A7E-ADDD-595D87EDE8D1}" srcOrd="0" destOrd="0" presId="urn:microsoft.com/office/officeart/2005/8/layout/hierarchy1"/>
    <dgm:cxn modelId="{73C46E9E-9302-4A14-A2F3-2ACEE8474520}" type="presParOf" srcId="{D52E4EFA-8DAC-4A7E-ADDD-595D87EDE8D1}" destId="{211594AC-ACAB-4DA6-A0DE-655E94E46BEE}" srcOrd="0" destOrd="0" presId="urn:microsoft.com/office/officeart/2005/8/layout/hierarchy1"/>
    <dgm:cxn modelId="{716DDA28-1409-4061-917F-85C0C8025344}" type="presParOf" srcId="{D52E4EFA-8DAC-4A7E-ADDD-595D87EDE8D1}" destId="{7930A295-3DD3-42AA-B5FC-76E708D79708}" srcOrd="1" destOrd="0" presId="urn:microsoft.com/office/officeart/2005/8/layout/hierarchy1"/>
    <dgm:cxn modelId="{D5299D89-6DE4-46DF-A525-A8339CCDA0B8}" type="presParOf" srcId="{4C2040B9-2102-4258-B561-3BB2BF6BBA51}" destId="{F632A233-415F-49A3-AB07-B47B82DD2344}" srcOrd="1" destOrd="0" presId="urn:microsoft.com/office/officeart/2005/8/layout/hierarchy1"/>
    <dgm:cxn modelId="{6F4B0371-F018-468E-A1AD-81E570C2F398}" type="presParOf" srcId="{79B50F3F-FA51-470C-9EE8-26116D53694F}" destId="{B739D179-57BC-475C-9E17-FD2A5338EAC2}" srcOrd="1" destOrd="0" presId="urn:microsoft.com/office/officeart/2005/8/layout/hierarchy1"/>
    <dgm:cxn modelId="{869850B3-745C-4CAE-B3A1-4679CF58FFF8}" type="presParOf" srcId="{B739D179-57BC-475C-9E17-FD2A5338EAC2}" destId="{507D8A99-E94F-44DE-B354-182D2CD69636}" srcOrd="0" destOrd="0" presId="urn:microsoft.com/office/officeart/2005/8/layout/hierarchy1"/>
    <dgm:cxn modelId="{C52F0A4B-136F-4A8E-B1DB-1353DCE0271E}" type="presParOf" srcId="{507D8A99-E94F-44DE-B354-182D2CD69636}" destId="{FED544C6-FC57-4397-894F-D0565F2FD0BA}" srcOrd="0" destOrd="0" presId="urn:microsoft.com/office/officeart/2005/8/layout/hierarchy1"/>
    <dgm:cxn modelId="{08A5904C-DC26-4D29-9AF8-800042FF738E}" type="presParOf" srcId="{507D8A99-E94F-44DE-B354-182D2CD69636}" destId="{C749D35B-A551-460A-BCDC-B29E89C90088}" srcOrd="1" destOrd="0" presId="urn:microsoft.com/office/officeart/2005/8/layout/hierarchy1"/>
    <dgm:cxn modelId="{36E99C14-D44A-41D0-BDCB-D5D6628D91C4}" type="presParOf" srcId="{B739D179-57BC-475C-9E17-FD2A5338EAC2}" destId="{BEBEFF6B-92E9-4040-B194-078A3D5E3C2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440267-02DD-4D47-BFB8-3524390E1CC3}">
      <dsp:nvSpPr>
        <dsp:cNvPr id="0" name=""/>
        <dsp:cNvSpPr/>
      </dsp:nvSpPr>
      <dsp:spPr>
        <a:xfrm>
          <a:off x="2637357" y="1728198"/>
          <a:ext cx="2324812" cy="1251384"/>
        </a:xfrm>
        <a:custGeom>
          <a:avLst/>
          <a:gdLst/>
          <a:ahLst/>
          <a:cxnLst/>
          <a:rect l="0" t="0" r="0" b="0"/>
          <a:pathLst>
            <a:path>
              <a:moveTo>
                <a:pt x="0" y="1251384"/>
              </a:moveTo>
              <a:lnTo>
                <a:pt x="2324812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958CF-9862-4C55-B0F6-A1B5525E44E5}">
      <dsp:nvSpPr>
        <dsp:cNvPr id="0" name=""/>
        <dsp:cNvSpPr/>
      </dsp:nvSpPr>
      <dsp:spPr>
        <a:xfrm>
          <a:off x="2637357" y="1287703"/>
          <a:ext cx="1201924" cy="581237"/>
        </a:xfrm>
        <a:custGeom>
          <a:avLst/>
          <a:gdLst/>
          <a:ahLst/>
          <a:cxnLst/>
          <a:rect l="0" t="0" r="0" b="0"/>
          <a:pathLst>
            <a:path>
              <a:moveTo>
                <a:pt x="1201924" y="0"/>
              </a:moveTo>
              <a:lnTo>
                <a:pt x="1201924" y="388776"/>
              </a:lnTo>
              <a:lnTo>
                <a:pt x="0" y="388776"/>
              </a:lnTo>
              <a:lnTo>
                <a:pt x="0" y="58123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475C8-A20A-4E66-B04B-97CFCB1A9C64}">
      <dsp:nvSpPr>
        <dsp:cNvPr id="0" name=""/>
        <dsp:cNvSpPr/>
      </dsp:nvSpPr>
      <dsp:spPr>
        <a:xfrm>
          <a:off x="733110" y="2889083"/>
          <a:ext cx="3238731" cy="472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532"/>
              </a:lnTo>
              <a:lnTo>
                <a:pt x="3238731" y="280532"/>
              </a:lnTo>
              <a:lnTo>
                <a:pt x="3238731" y="47299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D0187-3122-4596-9C72-D24DBB2F214B}">
      <dsp:nvSpPr>
        <dsp:cNvPr id="0" name=""/>
        <dsp:cNvSpPr/>
      </dsp:nvSpPr>
      <dsp:spPr>
        <a:xfrm>
          <a:off x="733110" y="1287703"/>
          <a:ext cx="3106170" cy="504352"/>
        </a:xfrm>
        <a:custGeom>
          <a:avLst/>
          <a:gdLst/>
          <a:ahLst/>
          <a:cxnLst/>
          <a:rect l="0" t="0" r="0" b="0"/>
          <a:pathLst>
            <a:path>
              <a:moveTo>
                <a:pt x="3106170" y="0"/>
              </a:moveTo>
              <a:lnTo>
                <a:pt x="3106170" y="311891"/>
              </a:lnTo>
              <a:lnTo>
                <a:pt x="0" y="311891"/>
              </a:lnTo>
              <a:lnTo>
                <a:pt x="0" y="5043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97F580-B1C8-4B48-9216-7A7F2F8BF70C}">
      <dsp:nvSpPr>
        <dsp:cNvPr id="0" name=""/>
        <dsp:cNvSpPr/>
      </dsp:nvSpPr>
      <dsp:spPr>
        <a:xfrm>
          <a:off x="2600888" y="124"/>
          <a:ext cx="2476785" cy="12875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340946A-EC1E-4FA1-BB4E-C6E0D6561CC9}">
      <dsp:nvSpPr>
        <dsp:cNvPr id="0" name=""/>
        <dsp:cNvSpPr/>
      </dsp:nvSpPr>
      <dsp:spPr>
        <a:xfrm>
          <a:off x="2831727" y="219421"/>
          <a:ext cx="2476785" cy="12875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Совет клуба</a:t>
          </a:r>
          <a:endParaRPr lang="ru-RU" sz="2400" b="1" i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31727" y="219421"/>
        <a:ext cx="2476785" cy="1287578"/>
      </dsp:txXfrm>
    </dsp:sp>
    <dsp:sp modelId="{C2CBEA25-4F4A-459F-8C6C-265B742846C3}">
      <dsp:nvSpPr>
        <dsp:cNvPr id="0" name=""/>
        <dsp:cNvSpPr/>
      </dsp:nvSpPr>
      <dsp:spPr>
        <a:xfrm>
          <a:off x="-230838" y="1792055"/>
          <a:ext cx="1927898" cy="1097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C14DDB0-CE5F-47E1-AE95-F514739785E4}">
      <dsp:nvSpPr>
        <dsp:cNvPr id="0" name=""/>
        <dsp:cNvSpPr/>
      </dsp:nvSpPr>
      <dsp:spPr>
        <a:xfrm>
          <a:off x="0" y="2011352"/>
          <a:ext cx="1927898" cy="10970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Тренеры</a:t>
          </a:r>
          <a:endParaRPr lang="ru-RU" sz="2400" b="1" i="1" kern="1200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0" y="2011352"/>
        <a:ext cx="1927898" cy="1097027"/>
      </dsp:txXfrm>
    </dsp:sp>
    <dsp:sp modelId="{90158836-25E8-40DD-8A47-7DB6A4A45511}">
      <dsp:nvSpPr>
        <dsp:cNvPr id="0" name=""/>
        <dsp:cNvSpPr/>
      </dsp:nvSpPr>
      <dsp:spPr>
        <a:xfrm>
          <a:off x="2709391" y="3362077"/>
          <a:ext cx="2524901" cy="1047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130BE8-2A80-4B0A-83CD-959A942EFB05}">
      <dsp:nvSpPr>
        <dsp:cNvPr id="0" name=""/>
        <dsp:cNvSpPr/>
      </dsp:nvSpPr>
      <dsp:spPr>
        <a:xfrm>
          <a:off x="2940229" y="3581373"/>
          <a:ext cx="2524901" cy="10474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Социальные партнеры</a:t>
          </a:r>
          <a:endParaRPr lang="ru-RU" sz="2400" b="1" i="1" kern="1200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940229" y="3581373"/>
        <a:ext cx="2524901" cy="1047423"/>
      </dsp:txXfrm>
    </dsp:sp>
    <dsp:sp modelId="{F33CAA17-5FCE-4C70-8FAD-C9E6C8CB056E}">
      <dsp:nvSpPr>
        <dsp:cNvPr id="0" name=""/>
        <dsp:cNvSpPr/>
      </dsp:nvSpPr>
      <dsp:spPr>
        <a:xfrm>
          <a:off x="1713369" y="1868941"/>
          <a:ext cx="1847975" cy="11106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A068453-75C2-4B2E-A3BD-9898B1D86CB5}">
      <dsp:nvSpPr>
        <dsp:cNvPr id="0" name=""/>
        <dsp:cNvSpPr/>
      </dsp:nvSpPr>
      <dsp:spPr>
        <a:xfrm>
          <a:off x="1944207" y="2088237"/>
          <a:ext cx="1847975" cy="1110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Педагоги</a:t>
          </a:r>
          <a:endParaRPr lang="ru-RU" sz="2400" b="1" i="1" kern="1200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1944207" y="2088237"/>
        <a:ext cx="1847975" cy="1110641"/>
      </dsp:txXfrm>
    </dsp:sp>
    <dsp:sp modelId="{211594AC-ACAB-4DA6-A0DE-655E94E46BEE}">
      <dsp:nvSpPr>
        <dsp:cNvPr id="0" name=""/>
        <dsp:cNvSpPr/>
      </dsp:nvSpPr>
      <dsp:spPr>
        <a:xfrm>
          <a:off x="3816415" y="1728198"/>
          <a:ext cx="2291509" cy="1121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930A295-3DD3-42AA-B5FC-76E708D79708}">
      <dsp:nvSpPr>
        <dsp:cNvPr id="0" name=""/>
        <dsp:cNvSpPr/>
      </dsp:nvSpPr>
      <dsp:spPr>
        <a:xfrm>
          <a:off x="4047253" y="1947494"/>
          <a:ext cx="2291509" cy="11213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Родители</a:t>
          </a:r>
          <a:endParaRPr lang="ru-RU" sz="2400" b="1" kern="1200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047253" y="1947494"/>
        <a:ext cx="2291509" cy="1121380"/>
      </dsp:txXfrm>
    </dsp:sp>
    <dsp:sp modelId="{FED544C6-FC57-4397-894F-D0565F2FD0BA}">
      <dsp:nvSpPr>
        <dsp:cNvPr id="0" name=""/>
        <dsp:cNvSpPr/>
      </dsp:nvSpPr>
      <dsp:spPr>
        <a:xfrm>
          <a:off x="6228579" y="1728197"/>
          <a:ext cx="1997765" cy="1191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49D35B-A551-460A-BCDC-B29E89C90088}">
      <dsp:nvSpPr>
        <dsp:cNvPr id="0" name=""/>
        <dsp:cNvSpPr/>
      </dsp:nvSpPr>
      <dsp:spPr>
        <a:xfrm>
          <a:off x="6459418" y="1947493"/>
          <a:ext cx="1997765" cy="11915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rgbClr val="0070C0"/>
              </a:solidFill>
              <a:latin typeface="Bookman Old Style" pitchFamily="18" charset="0"/>
              <a:cs typeface="Times New Roman" pitchFamily="18" charset="0"/>
            </a:rPr>
            <a:t>Члены клуба</a:t>
          </a:r>
          <a:endParaRPr lang="ru-RU" sz="2400" b="1" i="1" kern="1200" dirty="0">
            <a:solidFill>
              <a:srgbClr val="0070C0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459418" y="1947493"/>
        <a:ext cx="1997765" cy="1191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2B9B58-8341-43D1-9122-A0298A736B92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062F091-4FE2-4C42-B2FB-238B45088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62F091-4FE2-4C42-B2FB-238B45088BD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042E48-8933-476F-8C87-4F0CE2EDCBDF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F89CE-369E-4B59-B9B4-DBB00E01421A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8DC7A-CD52-4256-8FC2-0A46CD962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95853-C4EF-416A-8C0E-C1576E66D73E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B1B9-F279-4FFD-AC13-86CBA8C44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8637-F853-464D-B9A8-5B99F88D7ABD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64BF4-50F3-421E-A4FB-27D20C0AD4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4EFCB-91EE-4F6F-AC57-A0C39278CB62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7BA7C-E264-4925-BD61-CE26EF49B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0950B-7BF3-4D5F-B59D-7B53DE616312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F523D-337B-4526-A5B3-E7F10B078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8AD47-9C19-4836-973F-C6F524D47C56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C6DB0-2030-41E9-8810-086F15F5ED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F263C-27AE-4865-B5FE-D4C5E7A3219B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68B88-099E-48A0-9871-A23CECFBB4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E891E-E88A-41DD-8D0E-3484CE4C90E2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1E547-7B35-4CAE-9BAB-27ED4A581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DB6B3-5B54-46F7-A5ED-3F25B3C9FD6A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CC990-FE72-4338-96B4-7E5D4F20E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9ADD7-3E59-4940-ACA9-D3C6E1AF8BFE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2745C-E718-41FF-95D0-4107CB007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F0DC4-BC19-4125-ABDC-A7ACF82CF79B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C0460-4E32-4105-835D-8C1A9318F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20171-A267-4B0D-989B-726DF325A88A}" type="datetimeFigureOut">
              <a:rPr lang="ru-RU"/>
              <a:pPr>
                <a:defRPr/>
              </a:pPr>
              <a:t>01.04.2021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5C9693C-06C1-4A04-B9F1-576D2A28C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strips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7" Type="http://schemas.openxmlformats.org/officeDocument/2006/relationships/image" Target="../media/image11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 txBox="1">
            <a:spLocks noChangeArrowheads="1"/>
          </p:cNvSpPr>
          <p:nvPr/>
        </p:nvSpPr>
        <p:spPr bwMode="auto">
          <a:xfrm>
            <a:off x="3563938" y="0"/>
            <a:ext cx="55800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sz="2400" b="1" i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4000" b="1" dirty="0" smtClean="0">
                <a:solidFill>
                  <a:srgbClr val="FF6600"/>
                </a:solidFill>
                <a:latin typeface="Segoe Script" pitchFamily="34" charset="0"/>
                <a:cs typeface="Arial" panose="020B0604020202020204" pitchFamily="34" charset="0"/>
              </a:rPr>
              <a:t>Гимназия №2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+mn-cs"/>
              </a:rPr>
              <a:t>Школьный спортивный клуб</a:t>
            </a:r>
          </a:p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95000"/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+mn-cs"/>
              </a:rPr>
              <a:t>« Олимп»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sz="24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84438" y="3860800"/>
            <a:ext cx="6659562" cy="2862263"/>
          </a:xfrm>
          <a:prstGeom prst="rect">
            <a:avLst/>
          </a:prstGeom>
        </p:spPr>
        <p:txBody>
          <a:bodyPr/>
          <a:lstStyle/>
          <a:p>
            <a:pPr marL="274320" indent="-27432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4320" indent="-27432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3200" b="1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274320" indent="-27432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endParaRPr lang="ru-RU" sz="3200" b="1" i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150" name="Picture 6" descr="C:\Documents and Settings\вр\Рабочий стол\спортивный клуб\mm_travel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4137459" cy="2229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188" y="5805488"/>
            <a:ext cx="8281987" cy="1103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ru-RU" sz="3600" b="1" i="1" dirty="0">
                <a:solidFill>
                  <a:srgbClr val="C00000"/>
                </a:solidFill>
                <a:latin typeface="Segoe Script" pitchFamily="34" charset="0"/>
                <a:cs typeface="Arial" panose="020B0604020202020204" pitchFamily="34" charset="0"/>
              </a:rPr>
              <a:t>5 причин привлекательности нашего Клуба</a:t>
            </a: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1187450" y="0"/>
            <a:ext cx="8385175" cy="76517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FF6600"/>
                </a:solidFill>
                <a:latin typeface="Segoe Script" pitchFamily="34" charset="0"/>
                <a:ea typeface="Batang" panose="02030600000101010101" pitchFamily="18" charset="-127"/>
                <a:cs typeface="+mj-cs"/>
              </a:rPr>
              <a:t>Совет ШСК «Олимп»</a:t>
            </a:r>
          </a:p>
        </p:txBody>
      </p:sp>
      <p:sp>
        <p:nvSpPr>
          <p:cNvPr id="22531" name="Rectangle 3"/>
          <p:cNvSpPr txBox="1">
            <a:spLocks noRot="1" noChangeArrowheads="1"/>
          </p:cNvSpPr>
          <p:nvPr/>
        </p:nvSpPr>
        <p:spPr bwMode="auto">
          <a:xfrm>
            <a:off x="1908175" y="549275"/>
            <a:ext cx="69850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C0000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   Председатель ШСК: 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C0000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Новиков Денис, ученик 11 класса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Адарченко Никита Алесеевич -учитель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  Сытенская Наталья Викторовна - учитель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Сабонис Игорь Владимирович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  Кононов Павел- 11класс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Сабонис Алина - 10 класс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  Кочеткова Агата-10 класс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Осипов Андрей  - 9класс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  Соколовский Даниил -9 класс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Юрко Трофим-8 класс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  Беляева Дарья -8 класс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ru-RU" sz="2800" b="1">
                <a:solidFill>
                  <a:srgbClr val="002060"/>
                </a:solidFill>
                <a:latin typeface="Segoe Print" pitchFamily="2" charset="0"/>
                <a:ea typeface="Batang" pitchFamily="18" charset="-127"/>
                <a:cs typeface="Aharoni" pitchFamily="2" charset="-79"/>
              </a:rPr>
              <a:t>Лукашев Арсений– 8 класс</a:t>
            </a:r>
          </a:p>
        </p:txBody>
      </p:sp>
      <p:pic>
        <p:nvPicPr>
          <p:cNvPr id="22532" name="Рисунок 3" descr="soln.gif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48525" y="4981575"/>
            <a:ext cx="18954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6" descr="torino_2006.web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r="781" b="8958"/>
          <a:stretch>
            <a:fillRect/>
          </a:stretch>
        </p:blipFill>
        <p:spPr bwMode="auto">
          <a:xfrm>
            <a:off x="0" y="260350"/>
            <a:ext cx="1944688" cy="13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323850" y="260350"/>
            <a:ext cx="8820150" cy="7207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6600"/>
                </a:solidFill>
                <a:latin typeface="Segoe Script" pitchFamily="34" charset="0"/>
                <a:ea typeface="Batang" panose="02030600000101010101" pitchFamily="18" charset="-127"/>
                <a:cs typeface="+mj-cs"/>
              </a:rPr>
              <a:t>Программа ШСК «Олимп»:</a:t>
            </a:r>
          </a:p>
        </p:txBody>
      </p:sp>
      <p:graphicFrame>
        <p:nvGraphicFramePr>
          <p:cNvPr id="3" name="Group 87"/>
          <p:cNvGraphicFramePr>
            <a:graphicFrameLocks/>
          </p:cNvGraphicFramePr>
          <p:nvPr/>
        </p:nvGraphicFramePr>
        <p:xfrm>
          <a:off x="971550" y="908050"/>
          <a:ext cx="7561263" cy="5672658"/>
        </p:xfrm>
        <a:graphic>
          <a:graphicData uri="http://schemas.openxmlformats.org/drawingml/2006/table">
            <a:tbl>
              <a:tblPr/>
              <a:tblGrid>
                <a:gridCol w="3780631"/>
                <a:gridCol w="3780632"/>
              </a:tblGrid>
              <a:tr h="108074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Print" pitchFamily="2" charset="0"/>
                        </a:rPr>
                        <a:t>Физкультурно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Print" pitchFamily="2" charset="0"/>
                        </a:rPr>
                        <a:t> – спортивная направленность</a:t>
                      </a:r>
                    </a:p>
                  </a:txBody>
                  <a:tcPr marL="91441" marR="91441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98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Print" pitchFamily="2" charset="0"/>
                        </a:rPr>
                        <a:t>«Волейбол»</a:t>
                      </a:r>
                    </a:p>
                  </a:txBody>
                  <a:tcPr marL="91441" marR="91441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Print" pitchFamily="2" charset="0"/>
                        </a:rPr>
                        <a:t>4 группы, 5 лет обучения</a:t>
                      </a:r>
                    </a:p>
                  </a:txBody>
                  <a:tcPr marL="91441" marR="91441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1556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Script" pitchFamily="34" charset="0"/>
                        </a:rPr>
                        <a:t>Туристско</a:t>
                      </a: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Script" pitchFamily="34" charset="0"/>
                        </a:rPr>
                        <a:t> – краеведческая направленность</a:t>
                      </a:r>
                    </a:p>
                    <a:p>
                      <a:pPr algn="ctr"/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Segoe Script" pitchFamily="34" charset="0"/>
                      </a:endParaRPr>
                    </a:p>
                  </a:txBody>
                  <a:tcPr marL="91441" marR="91441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7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Print" pitchFamily="2" charset="0"/>
                        </a:rPr>
                        <a:t>«Азимут»</a:t>
                      </a:r>
                    </a:p>
                  </a:txBody>
                  <a:tcPr marL="91441" marR="91441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Segoe Print" pitchFamily="2" charset="0"/>
                        </a:rPr>
                        <a:t>1 группа, 1 год обучения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Segoe Print" pitchFamily="2" charset="0"/>
                      </a:endParaRPr>
                    </a:p>
                  </a:txBody>
                  <a:tcPr marL="91441" marR="91441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7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egoe Script" pitchFamily="34" charset="0"/>
                        </a:rPr>
                        <a:t>Спортивные праздники</a:t>
                      </a:r>
                    </a:p>
                  </a:txBody>
                  <a:tcPr marL="91441" marR="91441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Рисунок 9" descr="D:\SAM_3260.JPG"/>
          <p:cNvPicPr>
            <a:picLocks noChangeAspect="1" noChangeArrowheads="1"/>
          </p:cNvPicPr>
          <p:nvPr/>
        </p:nvPicPr>
        <p:blipFill>
          <a:blip r:embed="rId2" cstate="print"/>
          <a:srcRect t="22917"/>
          <a:stretch>
            <a:fillRect/>
          </a:stretch>
        </p:blipFill>
        <p:spPr bwMode="auto">
          <a:xfrm>
            <a:off x="5004048" y="2420888"/>
            <a:ext cx="3559312" cy="220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5" name="Рисунок 10" descr="G:\DCIM\123_PANA\P1230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365104"/>
            <a:ext cx="3589337" cy="176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288" y="0"/>
            <a:ext cx="8315325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+mn-cs"/>
              </a:rPr>
              <a:t>Наша база: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6600"/>
                </a:solidFill>
                <a:latin typeface="Segoe Print" pitchFamily="2" charset="0"/>
                <a:ea typeface="Batang" panose="02030600000101010101" pitchFamily="18" charset="-127"/>
                <a:cs typeface="+mn-cs"/>
              </a:rPr>
              <a:t>2. </a:t>
            </a:r>
            <a:r>
              <a:rPr lang="ru-RU" sz="2800" b="1" dirty="0">
                <a:solidFill>
                  <a:srgbClr val="FF6600"/>
                </a:solidFill>
                <a:latin typeface="Segoe Print" pitchFamily="2" charset="0"/>
                <a:ea typeface="Batang" panose="02030600000101010101" pitchFamily="18" charset="-127"/>
                <a:cs typeface="+mn-cs"/>
              </a:rPr>
              <a:t>Мест  спортивных  много в Клубе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6600"/>
                </a:solidFill>
                <a:latin typeface="Segoe Print" pitchFamily="2" charset="0"/>
                <a:ea typeface="Batang" panose="02030600000101010101" pitchFamily="18" charset="-127"/>
                <a:cs typeface="+mn-cs"/>
              </a:rPr>
              <a:t>Инвентарь к занятиям будет!</a:t>
            </a:r>
          </a:p>
        </p:txBody>
      </p:sp>
      <p:pic>
        <p:nvPicPr>
          <p:cNvPr id="8" name="Picture 3" descr="G:\Сайт\zdorov10.jpg"/>
          <p:cNvPicPr>
            <a:picLocks noChangeAspect="1" noChangeArrowheads="1"/>
          </p:cNvPicPr>
          <p:nvPr/>
        </p:nvPicPr>
        <p:blipFill>
          <a:blip r:embed="rId4" cstate="print"/>
          <a:srcRect l="31584"/>
          <a:stretch>
            <a:fillRect/>
          </a:stretch>
        </p:blipFill>
        <p:spPr bwMode="auto">
          <a:xfrm>
            <a:off x="1259632" y="2204864"/>
            <a:ext cx="2847405" cy="253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16013" y="1628775"/>
            <a:ext cx="31369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1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Arial" panose="020B0604020202020204" pitchFamily="34" charset="0"/>
              </a:rPr>
              <a:t>тренажерный  зал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150" y="6165850"/>
            <a:ext cx="6913563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kern="1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Arial" panose="020B0604020202020204" pitchFamily="34" charset="0"/>
              </a:rPr>
              <a:t>спортивный зал   старшей  школы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00550" y="1628775"/>
            <a:ext cx="47434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1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Arial" panose="020B0604020202020204" pitchFamily="34" charset="0"/>
              </a:rPr>
              <a:t>спортивный зал начальной школы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80100" y="4321175"/>
            <a:ext cx="272415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Arial" panose="020B0604020202020204" pitchFamily="34" charset="0"/>
              </a:rPr>
              <a:t>   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3" name="Picture 13" descr="C:\Users\Наталья\Desktop\Спорт гимназия №2\соревнования сезона 2019-2020 уч.года - копия\Первенство по мини - баскетболу среди девочек и мальчиков Нелидовского городского округа (12.-14.02.2019г. 1 место(дев.); 1 место(мал.)\image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7634">
            <a:off x="6680636" y="5064025"/>
            <a:ext cx="2362988" cy="164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2" name="Рисунок 1" descr="F:\спортивный клуб\фото\DSC_0455.JPG"/>
          <p:cNvPicPr>
            <a:picLocks noChangeAspect="1" noChangeArrowheads="1"/>
          </p:cNvPicPr>
          <p:nvPr/>
        </p:nvPicPr>
        <p:blipFill>
          <a:blip r:embed="rId3" cstate="print"/>
          <a:srcRect l="22449" t="4564" r="13574"/>
          <a:stretch>
            <a:fillRect/>
          </a:stretch>
        </p:blipFill>
        <p:spPr bwMode="auto">
          <a:xfrm>
            <a:off x="3491880" y="4336467"/>
            <a:ext cx="2021240" cy="2521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Рисунок 3" descr="F:\спортивный клуб\фото\P1100010.JPG"/>
          <p:cNvPicPr>
            <a:picLocks noChangeAspect="1" noChangeArrowheads="1"/>
          </p:cNvPicPr>
          <p:nvPr/>
        </p:nvPicPr>
        <p:blipFill>
          <a:blip r:embed="rId4" cstate="print"/>
          <a:srcRect t="9772" b="13020"/>
          <a:stretch>
            <a:fillRect/>
          </a:stretch>
        </p:blipFill>
        <p:spPr bwMode="auto">
          <a:xfrm rot="346562">
            <a:off x="4902663" y="4378721"/>
            <a:ext cx="2055548" cy="238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5" name="Рисунок 5" descr="F:\спортивный клуб\фото\P1100056.JPG"/>
          <p:cNvPicPr>
            <a:picLocks noChangeAspect="1" noChangeArrowheads="1"/>
          </p:cNvPicPr>
          <p:nvPr/>
        </p:nvPicPr>
        <p:blipFill>
          <a:blip r:embed="rId5" cstate="print"/>
          <a:srcRect l="2567" t="12508" r="13885" b="20863"/>
          <a:stretch>
            <a:fillRect/>
          </a:stretch>
        </p:blipFill>
        <p:spPr bwMode="auto">
          <a:xfrm>
            <a:off x="251520" y="4869160"/>
            <a:ext cx="3350981" cy="178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6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413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6600"/>
                </a:solidFill>
                <a:latin typeface="Segoe Script" pitchFamily="34" charset="0"/>
                <a:ea typeface="BatangChe" pitchFamily="49" charset="-127"/>
              </a:rPr>
              <a:t>3.Убедиться тут любой:  занятий выбор здесь большой </a:t>
            </a:r>
            <a:r>
              <a:rPr lang="ru-RU" sz="3600" b="1" i="1" u="sng" dirty="0" smtClean="0">
                <a:solidFill>
                  <a:schemeClr val="bg1"/>
                </a:solidFill>
                <a:latin typeface="Gabriola" pitchFamily="82" charset="0"/>
                <a:ea typeface="BatangChe" pitchFamily="49" charset="-127"/>
              </a:rPr>
              <a:t/>
            </a:r>
            <a:br>
              <a:rPr lang="ru-RU" sz="3600" b="1" i="1" u="sng" dirty="0" smtClean="0">
                <a:solidFill>
                  <a:schemeClr val="bg1"/>
                </a:solidFill>
                <a:latin typeface="Gabriola" pitchFamily="82" charset="0"/>
                <a:ea typeface="BatangChe" pitchFamily="49" charset="-127"/>
              </a:rPr>
            </a:br>
            <a:r>
              <a:rPr lang="ru-RU" sz="2800" b="1" dirty="0" smtClean="0">
                <a:solidFill>
                  <a:srgbClr val="C00000"/>
                </a:solidFill>
                <a:latin typeface="Segoe Print" pitchFamily="2" charset="0"/>
                <a:ea typeface="BatangChe" pitchFamily="49" charset="-127"/>
              </a:rPr>
              <a:t>Баскетбол</a:t>
            </a:r>
            <a:r>
              <a:rPr lang="ru-RU" sz="2400" b="1" dirty="0" smtClean="0">
                <a:solidFill>
                  <a:srgbClr val="002060"/>
                </a:solidFill>
                <a:latin typeface="Segoe Print" pitchFamily="2" charset="0"/>
                <a:ea typeface="BatangChe" pitchFamily="49" charset="-127"/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  <a:latin typeface="Segoe Print" pitchFamily="2" charset="0"/>
                <a:ea typeface="BatangChe" pitchFamily="49" charset="-127"/>
              </a:rPr>
              <a:t> </a:t>
            </a:r>
          </a:p>
        </p:txBody>
      </p:sp>
      <p:pic>
        <p:nvPicPr>
          <p:cNvPr id="25609" name="Picture 9" descr="C:\Users\Наталья\Desktop\Спорт гимназия №2\соревнования сезона 2019-2020 уч.года - копия\турнир памяти А. Шатрова 2017 (3  место) (27.10.18г.)\image (2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84620">
            <a:off x="165197" y="1254092"/>
            <a:ext cx="2844365" cy="1896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0" name="Picture 10" descr="C:\Users\Наталья\Desktop\Спорт гимназия №2\соревнования сезона 2019-2020 уч.года - копия\турнир памяти А. Шатрова 2017 (3  место) (27.10.18г.)\20181027_1631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15452">
            <a:off x="73685" y="3062724"/>
            <a:ext cx="3412630" cy="192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1" name="Picture 11" descr="C:\Users\Наталья\Desktop\Спорт гимназия №2\соревнования сезона 2019-2020 уч.года - копия\Первенство по мини - баскетболу среди девочек и мальчиков Нелидовского городского округа (12.-14.02.2019г. 1 место(дев.); 1 место(мал.)\image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63254">
            <a:off x="5907895" y="1068189"/>
            <a:ext cx="3134562" cy="209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2" name="Picture 12" descr="C:\Users\Наталья\Desktop\Спорт гимназия №2\соревнования сезона 2019-2020 уч.года - копия\Первенство по мини - баскетболу среди девочек и мальчиков Нелидовского городского округа (12.-14.02.2019г. 1 место(дев.); 1 место(мал.)\20190214_1708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23727">
            <a:off x="5708835" y="3134937"/>
            <a:ext cx="3294639" cy="185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14" name="Picture 14" descr="C:\Users\Наталья\Desktop\спортивные картинки\116418133__6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958636">
            <a:off x="3737601" y="1884188"/>
            <a:ext cx="1614794" cy="2012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9" name="Picture 15" descr="C:\Users\Наталья\Desktop\Спорт гимназия №2\соревнования сезона 2018-2019 уч.года\1кросс нач. шк. 2018\кросс школа 2018\DSC_0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0099" y="620688"/>
            <a:ext cx="357390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950" y="188913"/>
            <a:ext cx="8856663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 kern="1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Легкая атлетика</a:t>
            </a:r>
          </a:p>
        </p:txBody>
      </p:sp>
      <p:pic>
        <p:nvPicPr>
          <p:cNvPr id="10" name="Рисунок 9" descr="F:\спортивный клуб\фото\P1150425.JPG"/>
          <p:cNvPicPr/>
          <p:nvPr/>
        </p:nvPicPr>
        <p:blipFill rotWithShape="1">
          <a:blip r:embed="rId3" cstate="print">
            <a:extLst/>
          </a:blip>
          <a:srcRect l="25123"/>
          <a:stretch/>
        </p:blipFill>
        <p:spPr bwMode="auto">
          <a:xfrm rot="16200000">
            <a:off x="-153810" y="593970"/>
            <a:ext cx="2430332" cy="17636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6636" name="Picture 12" descr="C:\Users\Наталья\Desktop\Спорт гимназия №2\соревнования сезона 2019-2020 уч.года\кросс нач. шк. 2019 (26.09.19г.)\i (1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50912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38" name="Picture 14" descr="C:\Users\Наталья\Desktop\Спорт гимназия №2\соревнования сезона 2018-2019 уч.года\1кросс нач. шк. 2018\кросс город 2018\DSC_0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081096"/>
            <a:ext cx="4176464" cy="2776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40" name="Picture 16" descr="C:\Users\Наталья\Desktop\Спорт гимназия №2\соревнования сезона 2018-2019 уч.года\4спринт - 2.10.18г\Спринт(02.10.2018г.)\20181002_1609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692696"/>
            <a:ext cx="2232248" cy="395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41" name="Picture 17" descr="C:\Users\Наталья\Desktop\Спорт гимназия №2\соревнования сезона 2017-2018 уч.года\Легкоатлетическая эстафета (08.05.18г.)\image (1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40968"/>
            <a:ext cx="3276872" cy="2184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42" name="Picture 18" descr="C:\Users\Наталья\Desktop\Спорт гимназия №2\соревнования сезона 2017-2018 уч.года\Легкоатлетическая эстафета (08.05.18г.)\image (1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914123"/>
            <a:ext cx="2915816" cy="194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2" name="Picture 2" descr="http://mirintellekta.ru/wp-content/uploads/2015/10/ar132317407982514.jpg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3995936" y="548680"/>
            <a:ext cx="1728192" cy="18289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6635" name="Picture 11" descr="C:\Users\Наталья\Desktop\Спорт гимназия №2\соревнования сезона 2019-2020 уч.года\Открытое первенство шк. №4 по прыжкам в высоту (14.11.2019г.)\i (1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2420888"/>
            <a:ext cx="1907704" cy="254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43" name="Picture 19" descr="C:\Users\Наталья\Desktop\Спорт гимназия №2\соревнования сезона 2017-2018 уч.года\Открытое первенство шк. №4 по прыжкам в высоту (10.2017г.)\20171028_12415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2564904"/>
            <a:ext cx="3960440" cy="223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4" descr="C:\Users\Наталья\Desktop\спортивные картинки\8a3985043af6d47c311867a75915d9a6--biathlon-winter-spor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32656"/>
            <a:ext cx="2664296" cy="222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nelgimnazia2.narod.ru/Foto1415/news/P120084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0" y="2204864"/>
            <a:ext cx="2998208" cy="22486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7656" name="Picture 8" descr="C:\Users\Наталья\Desktop\Спорт гимназия №2\соревнования сезона 2016-2017 уч.года\биатлон (Мостовая 1.03.2017г.) III место старшая группа\20170301_1158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1443" y="0"/>
            <a:ext cx="3272557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Заголовок 3"/>
          <p:cNvSpPr>
            <a:spLocks noGrp="1"/>
          </p:cNvSpPr>
          <p:nvPr>
            <p:ph type="title"/>
          </p:nvPr>
        </p:nvSpPr>
        <p:spPr>
          <a:xfrm>
            <a:off x="468313" y="-458788"/>
            <a:ext cx="8229600" cy="1943101"/>
          </a:xfrm>
        </p:spPr>
        <p:txBody>
          <a:bodyPr/>
          <a:lstStyle/>
          <a:p>
            <a:r>
              <a:rPr lang="ru-RU" sz="3600" b="1" i="1" smtClean="0">
                <a:solidFill>
                  <a:srgbClr val="C00000"/>
                </a:solidFill>
                <a:latin typeface="Segoe Script" pitchFamily="34" charset="0"/>
                <a:ea typeface="BatangChe" pitchFamily="49" charset="-127"/>
              </a:rPr>
              <a:t>Биатлон</a:t>
            </a:r>
          </a:p>
        </p:txBody>
      </p:sp>
      <p:pic>
        <p:nvPicPr>
          <p:cNvPr id="80904" name="Picture 8" descr="http://nelgimnazia2.narod.ru/20140125_110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51520" y="0"/>
            <a:ext cx="3098386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7654" name="Picture 6" descr="C:\Users\Наталья\Desktop\Спорт гимназия №2\соревнования сезона 2016-2017 уч.года\биатлон (Мостовая 1.03.2017г.) III место старшая группа\20170301_105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9359" y="1700808"/>
            <a:ext cx="3294641" cy="185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9" descr="C:\Users\Наталья\Desktop\Спорт гимназия №2\соревнования сезона 2015-2016 уч.года\Открытое первенство Гимназии №2 по биатлону\Биатлон\DSC_22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3688" cy="2645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9" name="Picture 11" descr="C:\Users\Наталья\Desktop\Спорт гимназия №2\соревнования сезона 2015-2016 уч.года\Открытое первенство Гимназии №2 по биатлону\Биатлон\DSC_22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92488" y="3356992"/>
            <a:ext cx="5251512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8" name="Picture 10" descr="C:\Users\Наталья\Desktop\Спорт гимназия №2\соревнования сезона 2015-2016 уч.года\Открытое первенство Гимназии №2 по биатлону\Биатлон\DSC_24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3240359"/>
            <a:ext cx="2411760" cy="3617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60" name="Picture 12" descr="C:\Users\Наталья\Desktop\Спорт гимназия №2\соревнования сезона 2019-2020 уч.года - копия\Лыжная эстафета (22. 02. 2019г.) юн. 2 место\image (10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290053"/>
            <a:ext cx="3851920" cy="2567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61" name="Picture 13" descr="C:\Users\Наталья\Desktop\Спорт гимназия №2\соревнования сезона 2019-2020 уч.года - копия\Лыжная эстафета (22. 02. 2019г.) юн. 2 место\imag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098032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5" name="Picture 7" descr="C:\Users\Наталья\Desktop\Спорт гимназия №2\соревнования сезона 2016-2017 уч.года\биатлон (Мостовая 1.03.2017г.) III место старшая группа\20170301_11184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792" y="2389473"/>
            <a:ext cx="3384376" cy="190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9" name="Picture 17" descr="C:\Users\Наталья\Desktop\Спорт гимназия №2\соревнования сезона 2020-2021 уч.года\первенство по пионерболу 3-4 классы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913784"/>
            <a:ext cx="324036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3" name="Picture 11" descr="C:\Users\Наталья\Desktop\Спорт гимназия №2\фото шк. спорт\IMG_20160519_181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717032"/>
            <a:ext cx="1656184" cy="220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1" name="Picture 9" descr="C:\Users\Наталья\Desktop\Спорт гимназия №2\мои фото с телефона спорт\C4TvWC2sK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1545636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0" name="Picture 8" descr="C:\Users\Наталья\Desktop\спортивные картинки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0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http://nelgimnazia2.narod.ru/P1090741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21054828">
            <a:off x="135863" y="1891352"/>
            <a:ext cx="2566086" cy="19245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8679" name="Заголовок 1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29600" cy="1152526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Segoe Script" pitchFamily="34" charset="0"/>
                <a:ea typeface="Arial Unicode MS" pitchFamily="34" charset="-128"/>
                <a:cs typeface="Arial Unicode MS" pitchFamily="34" charset="-128"/>
              </a:rPr>
              <a:t>Волейбол</a:t>
            </a:r>
          </a:p>
        </p:txBody>
      </p:sp>
      <p:pic>
        <p:nvPicPr>
          <p:cNvPr id="28678" name="Picture 6" descr="C:\Users\Наталья\Desktop\Спорт гимназия №2\мои фото с телефона спорт\Волейбол сб 7-9 классов\lJFa6RIq3w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7" descr="C:\Users\Наталья\Desktop\Спорт гимназия №2\мои фото с телефона спорт\мини-баскетбол\lTxqI07MMe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8064">
            <a:off x="116768" y="3486848"/>
            <a:ext cx="2624175" cy="196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2" name="Picture 10" descr="C:\Users\Наталья\Desktop\Спорт гимназия №2\фото спорт с никитиного тел\IMG_20170310_155903_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1772816"/>
            <a:ext cx="3494261" cy="2162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5" name="Picture 13" descr="C:\Users\Наталья\Desktop\Спорт гимназия №2\соревнования сезона 2020-2021 уч.года\первенство по волейболу 5-11 классы\i (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80704">
            <a:off x="5751685" y="2202693"/>
            <a:ext cx="3238840" cy="2429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6" name="Picture 14" descr="C:\Users\Наталья\Desktop\Спорт гимназия №2\соревнования сезона 2020-2021 уч.года\первенство по волейболу 5-11 классы\i (1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59624" y="0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5" descr="C:\Users\Наталья\Desktop\Спорт гимназия №2\соревнования сезона 2020-2021 уч.года\первенство по волейболу 5-11 классы\i (16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07685">
            <a:off x="6215063" y="4524375"/>
            <a:ext cx="2820987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2" descr="C:\Users\Наталья\Desktop\Спорт гимназия №2\соревнования сезона 2019-2020 уч.года - копия\Турнир по волейболу к Дню учителя (04.10.18г.) II место (юноши)\20181004_18414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051909"/>
            <a:ext cx="3203848" cy="1806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8" name="Picture 16" descr="C:\Users\Наталья\Desktop\Спорт гимназия №2\соревнования сезона 2020-2021 уч.года\первенство по волейболу 5-11 классы\i (20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61904">
            <a:off x="3966069" y="3947802"/>
            <a:ext cx="2496277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6" name="Picture 14" descr="C:\Users\Наталья\Desktop\Спорт гимназия №2\мои фото с телефона спорт\Eewf0mSCd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53293">
            <a:off x="3031158" y="2593609"/>
            <a:ext cx="3103892" cy="232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6" name="Picture 4" descr="C:\Users\Наталья\Desktop\Спорт гимназия №2\соревнования сезона 2013-2014 уч.года\Турнир по настольному теннису (06.11.2013г.)\P10905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797152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63688" y="0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Segoe Script" pitchFamily="34" charset="0"/>
                <a:ea typeface="Arial Unicode MS" pitchFamily="34" charset="-128"/>
                <a:cs typeface="Arial Unicode MS" pitchFamily="34" charset="-128"/>
              </a:rPr>
              <a:t>Футбол и </a:t>
            </a:r>
            <a:r>
              <a:rPr lang="ru-RU" sz="3600" b="1" dirty="0" err="1" smtClean="0">
                <a:solidFill>
                  <a:srgbClr val="C00000"/>
                </a:solidFill>
                <a:latin typeface="Segoe Script" pitchFamily="34" charset="0"/>
                <a:ea typeface="Arial Unicode MS" pitchFamily="34" charset="-128"/>
                <a:cs typeface="Arial Unicode MS" pitchFamily="34" charset="-128"/>
              </a:rPr>
              <a:t>н</a:t>
            </a:r>
            <a:r>
              <a:rPr lang="ru-RU" sz="3600" b="1" dirty="0" smtClean="0">
                <a:solidFill>
                  <a:srgbClr val="C00000"/>
                </a:solidFill>
                <a:latin typeface="Segoe Script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Segoe Script" pitchFamily="34" charset="0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ru-RU" sz="3600" b="1" dirty="0" smtClean="0">
                <a:solidFill>
                  <a:srgbClr val="C00000"/>
                </a:solidFill>
                <a:latin typeface="Segoe Script" pitchFamily="34" charset="0"/>
                <a:ea typeface="Arial Unicode MS" pitchFamily="34" charset="-128"/>
                <a:cs typeface="Arial Unicode MS" pitchFamily="34" charset="-128"/>
              </a:rPr>
              <a:t>теннис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49154" name="Picture 2" descr="C:\Users\Наталья\Desktop\Спорт гимназия №2\соревнования сезона 2014-2015 уч.года\Турнир по н. теннису (ДДТ)\01112014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83206"/>
            <a:ext cx="2366392" cy="177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5" name="Picture 3" descr="C:\Users\Наталья\Desktop\Спорт гимназия №2\соревнования сезона 2014-2015 уч.года\Турнир по н. теннису (ДДТ)\01112014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975194"/>
            <a:ext cx="2510408" cy="188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7" name="Picture 5" descr="C:\Users\Наталья\Desktop\Спорт гимназия №2\соревнования сезона 2013-2014 уч.года\Турнир по настольному теннису в честь 60-летнего юбилея Дома детского творчества (24.12 2013г.)\241220132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61584" y="4921188"/>
            <a:ext cx="2582416" cy="193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9" name="Picture 7" descr="C:\Users\Наталья\Desktop\Спорт гимназия №2\соревнования сезона 2016-2017 уч.года\Соревнования Футбол в школу среди юношей 2005-2006, 2003-2004, 2002 и старше г.р (20.09.2016г.)\20160920_1728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4424" y="476672"/>
            <a:ext cx="3259576" cy="183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0" name="Picture 8" descr="C:\Users\Наталья\Desktop\Спорт гимназия №2\соревнования сезона 2016-2017 уч.года\Соревнования Футбол в школу среди юношей 2005-2006, 2003-2004, 2002 и старше г.р (20.09.2016г.)\20160921_1746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4664"/>
            <a:ext cx="293792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1" name="Picture 9" descr="C:\Users\Наталья\Desktop\Спорт гимназия №2\соревнования сезона 2016-2017 уч.года\Соревнования Футбол в школу среди юношей 2005-2006, 2003-2004, 2002 и старше г.р (20.09.2016г.)\20160922_1716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1144" y="2204864"/>
            <a:ext cx="3132856" cy="176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2" name="Picture 10" descr="C:\Users\Наталья\Desktop\Спорт гимназия №2\соревнования сезона 2016-2017 уч.года\первенство сб. школ города по футболу\20170526_1916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8" y="692696"/>
            <a:ext cx="3550113" cy="2001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3" name="Picture 11" descr="C:\Users\Наталья\Desktop\Спорт гимназия №2\соревнования сезона 2019-2020 уч.года\1мини- футбол (11-13.09.19г.)\i (5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988840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4" name="Picture 12" descr="C:\Users\Наталья\Desktop\Спорт гимназия №2\соревнования сезона 2019-2020 уч.года\1мини- футбол (11-13.09.19г.)\i (3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3789040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1" name="Picture 17" descr="C:\Users\Наталья\Desktop\Спорт гимназия №2\соревнования сезона 2016-2017 уч.года\турслёт-2017\20170622_125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092502"/>
            <a:ext cx="3131840" cy="176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0" name="Picture 16" descr="C:\Users\Наталья\Desktop\Спорт гимназия №2\соревнования сезона 2016-2017 уч.года\турслёт-2017\20170621_192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3570776" cy="2084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9" name="Picture 15" descr="C:\Users\Наталья\Desktop\Спорт гимназия №2\соревнования сезона 2017-2018 уч.года\Турслёт-2018 (26. 06.-28. 06. 18г.)\20180627_124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558753"/>
            <a:ext cx="1296144" cy="229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4" name="Picture 10" descr="C:\Users\Наталья\Desktop\Спорт гимназия №2\соревнования сезона 2018-2019 уч.года\Турслёт-2019 (26. 06.-28. 06. 19г.)\IMG_20190627_131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204864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3" name="Picture 9" descr="C:\Users\Наталья\Desktop\Спорт гимназия №2\соревнования сезона 2018-2019 уч.года\Турслёт-2019 (26. 06.-28. 06. 19г.)\IMG_20190618_1241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5726" y="0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1" name="Рисунок 11" descr="C:\Documents and Settings\вр\Рабочий стол\для Е.Н\фото туризм\P1210658.JPG"/>
          <p:cNvPicPr>
            <a:picLocks noChangeAspect="1" noChangeArrowheads="1"/>
          </p:cNvPicPr>
          <p:nvPr/>
        </p:nvPicPr>
        <p:blipFill>
          <a:blip r:embed="rId7" cstate="print"/>
          <a:srcRect l="29114" t="18307" r="27187" b="26154"/>
          <a:stretch>
            <a:fillRect/>
          </a:stretch>
        </p:blipFill>
        <p:spPr bwMode="auto">
          <a:xfrm rot="614279">
            <a:off x="6238683" y="2023700"/>
            <a:ext cx="2799962" cy="231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4" name="Рисунок 7" descr="compass_w_map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989DB0"/>
              </a:clrFrom>
              <a:clrTo>
                <a:srgbClr val="989DB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620713"/>
            <a:ext cx="183356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3"/>
          <p:cNvSpPr txBox="1">
            <a:spLocks noRot="1" noChangeArrowheads="1"/>
          </p:cNvSpPr>
          <p:nvPr/>
        </p:nvSpPr>
        <p:spPr>
          <a:xfrm>
            <a:off x="468313" y="188913"/>
            <a:ext cx="8424862" cy="836612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>
                <a:solidFill>
                  <a:srgbClr val="C00000"/>
                </a:solidFill>
                <a:latin typeface="Segoe Script" pitchFamily="34" charset="0"/>
                <a:ea typeface="BatangChe" panose="02030609000101010101" pitchFamily="49" charset="-127"/>
                <a:cs typeface="+mn-cs"/>
              </a:rPr>
              <a:t>Туризм</a:t>
            </a:r>
          </a:p>
        </p:txBody>
      </p:sp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468313" y="0"/>
            <a:ext cx="8312150" cy="836613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4000" b="1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1748" name="Рисунок 8" descr="C:\Documents and Settings\вр\Рабочий стол\для Е.Н\фото туризм\P1080714.JPG"/>
          <p:cNvPicPr>
            <a:picLocks noChangeAspect="1" noChangeArrowheads="1"/>
          </p:cNvPicPr>
          <p:nvPr/>
        </p:nvPicPr>
        <p:blipFill>
          <a:blip r:embed="rId9" cstate="print"/>
          <a:srcRect t="9270"/>
          <a:stretch>
            <a:fillRect/>
          </a:stretch>
        </p:blipFill>
        <p:spPr bwMode="auto">
          <a:xfrm>
            <a:off x="0" y="0"/>
            <a:ext cx="2631221" cy="2016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Рисунок 9" descr="C:\Documents and Settings\вр\Рабочий стол\для Е.Н\фото туризм\P1080750.JPG"/>
          <p:cNvPicPr>
            <a:picLocks noChangeAspect="1" noChangeArrowheads="1"/>
          </p:cNvPicPr>
          <p:nvPr/>
        </p:nvPicPr>
        <p:blipFill>
          <a:blip r:embed="rId10" cstate="print"/>
          <a:srcRect l="9737" t="4105" r="15758"/>
          <a:stretch>
            <a:fillRect/>
          </a:stretch>
        </p:blipFill>
        <p:spPr bwMode="auto">
          <a:xfrm>
            <a:off x="6156176" y="0"/>
            <a:ext cx="2987824" cy="2287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Рисунок 10" descr="C:\Documents and Settings\вр\Рабочий стол\для Е.Н\фото туризм\P109092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115093">
            <a:off x="128137" y="1791227"/>
            <a:ext cx="2451704" cy="1996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5" name="Picture 11" descr="C:\Users\Наталья\Desktop\Спорт гимназия №2\соревнования сезона 2018-2019 уч.года\Турслёт-2019 (26. 06.-28. 06. 19г.)\IMG_20190627_20323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1916832"/>
            <a:ext cx="197768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6" name="Picture 12" descr="C:\Users\Наталья\Desktop\Спорт гимназия №2\соревнования сезона 2018-2019 уч.года\Турслёт-2019 (26. 06.-28. 06. 19г.)\IMG_20190628_11213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554433"/>
            <a:ext cx="3071423" cy="230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7" name="Picture 13" descr="C:\Users\Наталья\Desktop\Спорт гимназия №2\соревнования сезона 2018-2019 уч.года\Турслёт-2019 (26. 06.-28. 06. 19г.)\IMG_20190628_11191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15816" y="4293096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8" name="Picture 14" descr="C:\Users\Наталья\Desktop\Спорт гимназия №2\соревнования сезона 2018-2019 уч.года\Турслёт-2019 (26. 06.-28. 06. 19г.)\IMG_20190626_140133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89300">
            <a:off x="6598070" y="3745650"/>
            <a:ext cx="2472375" cy="1854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14" name="Picture 18" descr="C:\Users\Наталья\Desktop\Спорт гимназия №2\фото спорт\sDF1AZ_WZic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540552" y="1340768"/>
            <a:ext cx="2808312" cy="1872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15" name="Picture 19" descr="C:\Users\Наталья\Desktop\Спорт гимназия №2\фото спорт\wE_UuETg2w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3429000"/>
            <a:ext cx="2483768" cy="165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Picture 7" descr="C:\Users\Наталья\Desktop\Спорт гимназия №2\соревнования сезона 2012-2013 уч.года\Малые ОИ(2-4 классы) 09.02.2013г\P1080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697760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C:\Users\Наталья\Desktop\Спорт гимназия №2\соревнования сезона 2012-2013 уч.года\Малые ОИ(2-4 классы) 09.02.2013г\P10804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51766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C:\Users\Наталья\Desktop\Спорт гимназия №2\соревнования сезона 2014-2015 уч.года\Весёлые старты-лето\02062015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420888"/>
            <a:ext cx="3446512" cy="258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396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Segoe Script" pitchFamily="34" charset="0"/>
                <a:ea typeface="Arial Unicode MS" pitchFamily="34" charset="-128"/>
                <a:cs typeface="Arial Unicode MS" pitchFamily="34" charset="-128"/>
              </a:rPr>
              <a:t>Спортивные праздники и соревнования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8130" name="Picture 2" descr="C:\Users\Наталья\Desktop\Спорт гимназия №2\соревнования сезона 2014-2015 уч.года\Весёлые старты-лето\02062015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48680"/>
            <a:ext cx="2918453" cy="21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1" name="Picture 3" descr="C:\Users\Наталья\Desktop\Спорт гимназия №2\соревнования сезона 2014-2015 уч.года\Весёлые старты-лето\020620157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692696"/>
            <a:ext cx="2918453" cy="21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3" name="Picture 5" descr="C:\Users\Наталья\Desktop\Спорт гимназия №2\соревнования сезона 2014-2015 уч.года\старты\4G21UgRMduc (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636912"/>
            <a:ext cx="1547664" cy="274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6" name="Picture 8" descr="C:\Users\Наталья\Desktop\Спорт гимназия №2\соревнования сезона 2012-2013 уч.года\Весёлые старты(01.09.2012г.)\P10800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692696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7" name="Picture 9" descr="C:\Users\Наталья\Desktop\Спорт гимназия №2\соревнования сезона 2015-2016 уч.года\весёлые старты 9-11 кл\2910201591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2708920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8" name="Picture 10" descr="C:\Users\Наталья\Desktop\Спорт гимназия №2\мои фото с телефона спорт\Весёлые старты 23.02.2020г\3zgdIdVZzmk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288" y="2708920"/>
            <a:ext cx="1979712" cy="2639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40" name="Picture 12" descr="C:\Users\Наталья\Desktop\Спорт гимназия №2\мои фото с телефона спорт\Весёлые старты 23.02.2020г\39ZyCxKTdG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4314395"/>
            <a:ext cx="1907704" cy="254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41" name="Picture 13" descr="C:\Users\Наталья\Desktop\Спорт гимназия №2\мои фото с телефона спорт\Весёлые старты 23.02.2020г\hBeKOyTMTp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8" y="4509120"/>
            <a:ext cx="17616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428625" y="357188"/>
            <a:ext cx="8385175" cy="14319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26" name="Содержимое 6"/>
          <p:cNvGraphicFramePr>
            <a:graphicFrameLocks/>
          </p:cNvGraphicFramePr>
          <p:nvPr/>
        </p:nvGraphicFramePr>
        <p:xfrm>
          <a:off x="1022350" y="1824038"/>
          <a:ext cx="7042150" cy="3541712"/>
        </p:xfrm>
        <a:graphic>
          <a:graphicData uri="http://schemas.openxmlformats.org/presentationml/2006/ole">
            <p:oleObj spid="_x0000_s1026" r:id="rId3" imgW="7041490" imgH="3542083" progId="Excel.Sheet.8">
              <p:embed/>
            </p:oleObj>
          </a:graphicData>
        </a:graphic>
      </p:graphicFrame>
      <p:sp>
        <p:nvSpPr>
          <p:cNvPr id="1028" name="Прямоугольник 3"/>
          <p:cNvSpPr>
            <a:spLocks noChangeArrowheads="1"/>
          </p:cNvSpPr>
          <p:nvPr/>
        </p:nvSpPr>
        <p:spPr bwMode="auto">
          <a:xfrm>
            <a:off x="250825" y="333375"/>
            <a:ext cx="85693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solidFill>
                  <a:srgbClr val="FF6600"/>
                </a:solidFill>
                <a:latin typeface="Segoe Script" pitchFamily="34" charset="0"/>
                <a:ea typeface="BatangChe" pitchFamily="49" charset="-127"/>
                <a:cs typeface="Tahoma" pitchFamily="34" charset="0"/>
              </a:rPr>
              <a:t>РЕЗУЛЬТАТЫ  ИССЛЕДОВАНИЯ в </a:t>
            </a:r>
            <a:br>
              <a:rPr lang="ru-RU" sz="2800" b="1">
                <a:solidFill>
                  <a:srgbClr val="FF6600"/>
                </a:solidFill>
                <a:latin typeface="Segoe Script" pitchFamily="34" charset="0"/>
                <a:ea typeface="BatangChe" pitchFamily="49" charset="-127"/>
                <a:cs typeface="Tahoma" pitchFamily="34" charset="0"/>
              </a:rPr>
            </a:br>
            <a:r>
              <a:rPr lang="ru-RU" sz="2800" b="1">
                <a:solidFill>
                  <a:srgbClr val="FF6600"/>
                </a:solidFill>
                <a:latin typeface="Segoe Script" pitchFamily="34" charset="0"/>
                <a:ea typeface="BatangChe" pitchFamily="49" charset="-127"/>
                <a:cs typeface="Tahoma" pitchFamily="34" charset="0"/>
              </a:rPr>
              <a:t>муниципальном общеобразовательном учреждении  гимназии №2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0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Segoe Script" pitchFamily="34" charset="0"/>
                <a:ea typeface="BatangChe" pitchFamily="49" charset="-127"/>
              </a:rPr>
              <a:t>После тренировки сложной  поиграть с друзьями можно!</a:t>
            </a:r>
            <a:endParaRPr lang="ru-RU" sz="2800" b="1" dirty="0">
              <a:solidFill>
                <a:srgbClr val="C00000"/>
              </a:solidFill>
              <a:latin typeface="Segoe Script" pitchFamily="34" charset="0"/>
            </a:endParaRPr>
          </a:p>
        </p:txBody>
      </p:sp>
      <p:pic>
        <p:nvPicPr>
          <p:cNvPr id="6" name="Рисунок 5" descr="C:\Documents and Settings\вр\Рабочий стол\спортивный клуб\фото\P12007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16835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спортивный клуб\фото\P1200721.JPG"/>
          <p:cNvPicPr/>
          <p:nvPr/>
        </p:nvPicPr>
        <p:blipFill rotWithShape="1">
          <a:blip r:embed="rId4" cstate="print">
            <a:extLst/>
          </a:blip>
          <a:srcRect l="21166" t="16678" b="8696"/>
          <a:stretch/>
        </p:blipFill>
        <p:spPr bwMode="auto">
          <a:xfrm>
            <a:off x="5543600" y="764704"/>
            <a:ext cx="360040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4" descr="SAM_2435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0" y="4077072"/>
            <a:ext cx="321922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C:\Users\Наталья\Desktop\Спорт гимназия №2\соревнования сезона 2015-2016 уч.года\турслёт-2016\image (2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628800"/>
            <a:ext cx="3168352" cy="211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C:\Users\Наталья\Desktop\Спорт гимназия №2\соревнования сезона 2014-2015 уч.года\Весёлые старты-лето\020620157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3861048"/>
            <a:ext cx="3227851" cy="2420888"/>
          </a:xfrm>
          <a:prstGeom prst="rect">
            <a:avLst/>
          </a:prstGeom>
          <a:noFill/>
        </p:spPr>
      </p:pic>
      <p:pic>
        <p:nvPicPr>
          <p:cNvPr id="11" name="Picture 9" descr="C:\Users\Наталья\Desktop\Спорт гимназия №2\соревнования сезона 2014-2015 уч.года\Турслёт-2015\P12106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9606" y="4481736"/>
            <a:ext cx="356439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C:\Users\Наталья\Desktop\Спорт гимназия №2\соревнования сезона 2017-2018 уч.года\Летний лагерь Олимп -июнь 2018\20180615_1008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9528" y="2852936"/>
            <a:ext cx="3774472" cy="212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395288" y="1052513"/>
            <a:ext cx="8385175" cy="647700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4000" b="1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1747" name="Rectangle 3"/>
          <p:cNvSpPr txBox="1">
            <a:spLocks noRot="1" noChangeArrowheads="1"/>
          </p:cNvSpPr>
          <p:nvPr/>
        </p:nvSpPr>
        <p:spPr bwMode="auto">
          <a:xfrm>
            <a:off x="0" y="0"/>
            <a:ext cx="9504363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ru-RU" sz="3200" b="1" dirty="0">
                <a:solidFill>
                  <a:srgbClr val="FF6600"/>
                </a:solidFill>
                <a:latin typeface="Segoe Script" pitchFamily="34" charset="0"/>
                <a:ea typeface="BatangChe" pitchFamily="49" charset="-127"/>
              </a:rPr>
              <a:t>4. Без традиций коллектива нет,</a:t>
            </a:r>
          </a:p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ru-RU" sz="3200" b="1" dirty="0">
                <a:solidFill>
                  <a:srgbClr val="FF6600"/>
                </a:solidFill>
                <a:latin typeface="Segoe Script" pitchFamily="34" charset="0"/>
                <a:ea typeface="BatangChe" pitchFamily="49" charset="-127"/>
              </a:rPr>
              <a:t>В дружбе сила всех побед!</a:t>
            </a:r>
          </a:p>
          <a:p>
            <a:pPr marL="342900" indent="-342900" algn="ctr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ru-RU" sz="3200" b="1" dirty="0">
                <a:solidFill>
                  <a:srgbClr val="C00000"/>
                </a:solidFill>
                <a:latin typeface="Segoe Print" pitchFamily="2" charset="0"/>
                <a:ea typeface="BatangChe" pitchFamily="49" charset="-127"/>
                <a:cs typeface="Aharoni" pitchFamily="2" charset="-79"/>
              </a:rPr>
              <a:t>Папа, мама, я – спортивная семья. </a:t>
            </a:r>
          </a:p>
        </p:txBody>
      </p:sp>
      <p:pic>
        <p:nvPicPr>
          <p:cNvPr id="31748" name="Рисунок 6" descr="Рисунок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8400" y="4005263"/>
            <a:ext cx="1276350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вр\Рабочий стол\спортивный клуб\фото\P2123471.JPG"/>
          <p:cNvPicPr/>
          <p:nvPr/>
        </p:nvPicPr>
        <p:blipFill>
          <a:blip r:embed="rId3" cstate="print"/>
          <a:srcRect l="8979" t="22056" r="4276" b="15846"/>
          <a:stretch>
            <a:fillRect/>
          </a:stretch>
        </p:blipFill>
        <p:spPr bwMode="auto">
          <a:xfrm rot="21406063">
            <a:off x="73774" y="3716093"/>
            <a:ext cx="5153025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вр\Рабочий стол\спортивный клуб\фото\P2123486.JPG"/>
          <p:cNvPicPr/>
          <p:nvPr/>
        </p:nvPicPr>
        <p:blipFill>
          <a:blip r:embed="rId4" cstate="print"/>
          <a:srcRect t="10278" r="6681" b="10278"/>
          <a:stretch>
            <a:fillRect/>
          </a:stretch>
        </p:blipFill>
        <p:spPr bwMode="auto">
          <a:xfrm rot="395633">
            <a:off x="5086592" y="3698422"/>
            <a:ext cx="4151047" cy="293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4" descr="\\Pdc\folder.net\Documents (disk d)\Борисова В.В\МЕТОДИЧЕСКАЯ РАБОТА\МЕТОДИЧЕСКИЕ РАЗРАБОТКИ\Мама,папа,я\папа мама я\фото 056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l="5975" t="13280" r="6374" b="9694"/>
          <a:stretch>
            <a:fillRect/>
          </a:stretch>
        </p:blipFill>
        <p:spPr bwMode="auto">
          <a:xfrm>
            <a:off x="3347864" y="1916832"/>
            <a:ext cx="2920748" cy="192512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1752" name="Picture 8" descr="C:\Users\Наталья\Desktop\Спорт гимназия №2\соревнования сезона 2016-2017 уч.года\Папа,мама,я-спортивная семья (15.09.2016г.) 1 место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688245"/>
            <a:ext cx="3312368" cy="2208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3" name="Picture 9" descr="C:\Users\Наталья\Desktop\Спорт гимназия №2\соревнования сезона 2016-2017 уч.года\Папа,мама,я-спортивная семья (15.09.2016г.) 1 место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1772816"/>
            <a:ext cx="2897480" cy="193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" y="260648"/>
            <a:ext cx="9143999" cy="1224136"/>
          </a:xfrm>
          <a:solidFill>
            <a:srgbClr val="FFFFFF">
              <a:alpha val="0"/>
            </a:srgbClr>
          </a:solidFill>
        </p:spPr>
        <p:txBody>
          <a:bodyPr lIns="0" rIns="0" bIns="0" anchor="b"/>
          <a:lstStyle/>
          <a:p>
            <a:pPr eaLnBrk="1" hangingPunct="1"/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>  </a:t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/>
            </a:r>
            <a:b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</a:br>
            <a:r>
              <a:rPr lang="ru-RU" sz="2800" b="1" i="1" dirty="0" smtClean="0">
                <a:solidFill>
                  <a:srgbClr val="6600CC"/>
                </a:solidFill>
                <a:latin typeface="Gabriola" pitchFamily="82" charset="0"/>
              </a:rPr>
              <a:t>  </a:t>
            </a:r>
            <a:r>
              <a:rPr lang="ru-RU" sz="2800" b="1" dirty="0" smtClean="0">
                <a:solidFill>
                  <a:srgbClr val="FF6600"/>
                </a:solidFill>
                <a:latin typeface="Segoe Script" pitchFamily="34" charset="0"/>
              </a:rPr>
              <a:t>5.  </a:t>
            </a:r>
            <a:r>
              <a:rPr lang="ru-RU" sz="2800" b="1" dirty="0" smtClean="0">
                <a:solidFill>
                  <a:srgbClr val="FF6600"/>
                </a:solidFill>
                <a:latin typeface="Segoe Script" pitchFamily="34" charset="0"/>
                <a:ea typeface="BatangChe" pitchFamily="49" charset="-127"/>
              </a:rPr>
              <a:t>С партнерами работать лучше -знаем</a:t>
            </a:r>
            <a:br>
              <a:rPr lang="ru-RU" sz="2800" b="1" dirty="0" smtClean="0">
                <a:solidFill>
                  <a:srgbClr val="FF6600"/>
                </a:solidFill>
                <a:latin typeface="Segoe Script" pitchFamily="34" charset="0"/>
                <a:ea typeface="BatangChe" pitchFamily="49" charset="-127"/>
              </a:rPr>
            </a:br>
            <a:r>
              <a:rPr lang="ru-RU" sz="2800" b="1" dirty="0" smtClean="0">
                <a:solidFill>
                  <a:srgbClr val="FF6600"/>
                </a:solidFill>
                <a:latin typeface="Segoe Script" pitchFamily="34" charset="0"/>
                <a:ea typeface="BatangChe" pitchFamily="49" charset="-127"/>
              </a:rPr>
              <a:t>      И территорию партнерства расширяем!</a:t>
            </a:r>
          </a:p>
        </p:txBody>
      </p:sp>
      <p:sp>
        <p:nvSpPr>
          <p:cNvPr id="32771" name="WordArt 7"/>
          <p:cNvSpPr>
            <a:spLocks noChangeArrowheads="1" noChangeShapeType="1" noTextEdit="1"/>
          </p:cNvSpPr>
          <p:nvPr/>
        </p:nvSpPr>
        <p:spPr bwMode="auto">
          <a:xfrm>
            <a:off x="676275" y="6286500"/>
            <a:ext cx="1966913" cy="357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Segoe Script"/>
              </a:rPr>
              <a:t>с родителями</a:t>
            </a:r>
          </a:p>
        </p:txBody>
      </p:sp>
      <p:sp>
        <p:nvSpPr>
          <p:cNvPr id="32772" name="WordArt 9"/>
          <p:cNvSpPr>
            <a:spLocks noChangeArrowheads="1" noChangeShapeType="1" noTextEdit="1"/>
          </p:cNvSpPr>
          <p:nvPr/>
        </p:nvSpPr>
        <p:spPr bwMode="auto">
          <a:xfrm>
            <a:off x="6732588" y="6253163"/>
            <a:ext cx="128587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958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Segoe Print"/>
              </a:rPr>
              <a:t>с ДЮСШ</a:t>
            </a:r>
          </a:p>
        </p:txBody>
      </p:sp>
      <p:sp>
        <p:nvSpPr>
          <p:cNvPr id="32773" name="WordArt 10"/>
          <p:cNvSpPr>
            <a:spLocks noChangeArrowheads="1" noChangeShapeType="1" noTextEdit="1"/>
          </p:cNvSpPr>
          <p:nvPr/>
        </p:nvSpPr>
        <p:spPr bwMode="auto">
          <a:xfrm>
            <a:off x="998538" y="3541713"/>
            <a:ext cx="1800225" cy="206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Segoe Print"/>
              </a:rPr>
              <a:t>с коллегами</a:t>
            </a:r>
          </a:p>
        </p:txBody>
      </p:sp>
      <p:pic>
        <p:nvPicPr>
          <p:cNvPr id="32774" name="Рисунок 70" descr="http://www.clipproject.info/Ru/Cliparts_Free/Sport_Free/Clipart-Cartoon-Design-07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04448" y="692696"/>
            <a:ext cx="318268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4" descr="MOUSE1-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100" y="2987675"/>
            <a:ext cx="1412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WordArt 9"/>
          <p:cNvSpPr>
            <a:spLocks noChangeArrowheads="1" noChangeShapeType="1" noTextEdit="1"/>
          </p:cNvSpPr>
          <p:nvPr/>
        </p:nvSpPr>
        <p:spPr bwMode="auto">
          <a:xfrm>
            <a:off x="5511800" y="3354388"/>
            <a:ext cx="3552825" cy="423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958"/>
              </a:avLst>
            </a:prstTxWarp>
          </a:bodyPr>
          <a:lstStyle/>
          <a:p>
            <a:pPr algn="ctr"/>
            <a:r>
              <a:rPr lang="ru-RU" kern="10" dirty="0" smtClean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Segoe Print"/>
              </a:rPr>
              <a:t>ШСК </a:t>
            </a:r>
            <a:r>
              <a:rPr lang="ru-RU" kern="10" dirty="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latin typeface="Segoe Print"/>
              </a:rPr>
              <a:t>"Позитив" СОШ №</a:t>
            </a:r>
            <a:r>
              <a:rPr lang="ru-RU" kern="10" dirty="0">
                <a:ln w="9525">
                  <a:noFill/>
                  <a:round/>
                  <a:headEnd/>
                  <a:tailEnd/>
                </a:ln>
                <a:solidFill>
                  <a:srgbClr val="0000CC"/>
                </a:solidFill>
                <a:latin typeface="Segoe Print"/>
              </a:rPr>
              <a:t>4</a:t>
            </a:r>
          </a:p>
        </p:txBody>
      </p:sp>
      <p:pic>
        <p:nvPicPr>
          <p:cNvPr id="32777" name="Picture 16" descr="S63002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619607"/>
            <a:ext cx="2592288" cy="1838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8" name="Picture 17" descr="Изображение 5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4908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9" name="Picture 18" descr="P1040433"/>
          <p:cNvPicPr>
            <a:picLocks noChangeAspect="1" noChangeArrowheads="1"/>
          </p:cNvPicPr>
          <p:nvPr/>
        </p:nvPicPr>
        <p:blipFill>
          <a:blip r:embed="rId6" cstate="print"/>
          <a:srcRect t="9555" r="2173" b="7869"/>
          <a:stretch>
            <a:fillRect/>
          </a:stretch>
        </p:blipFill>
        <p:spPr bwMode="auto">
          <a:xfrm>
            <a:off x="5508104" y="1484784"/>
            <a:ext cx="2994686" cy="1885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80" name="Picture 19" descr="SP_A02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3861048"/>
            <a:ext cx="2520280" cy="245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0825" y="1844675"/>
            <a:ext cx="8713788" cy="3671888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000" b="1" u="sng" dirty="0">
                <a:solidFill>
                  <a:srgbClr val="FF6600"/>
                </a:solidFill>
                <a:latin typeface="Segoe Print" panose="02000600000000000000" pitchFamily="2" charset="0"/>
                <a:ea typeface="BatangChe" panose="02030609000101010101" pitchFamily="49" charset="-127"/>
                <a:cs typeface="+mj-cs"/>
              </a:rPr>
              <a:t>СПАСИБО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000" b="1" u="sng" dirty="0">
                <a:solidFill>
                  <a:srgbClr val="FF6600"/>
                </a:solidFill>
                <a:latin typeface="Segoe Print" panose="02000600000000000000" pitchFamily="2" charset="0"/>
                <a:ea typeface="BatangChe" panose="02030609000101010101" pitchFamily="49" charset="-127"/>
                <a:cs typeface="+mj-cs"/>
              </a:rPr>
              <a:t>ЗА ВНИМАНИЕ!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179388" y="115888"/>
            <a:ext cx="8569325" cy="7207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6600"/>
                </a:solidFill>
                <a:latin typeface="Segoe Script" pitchFamily="34" charset="0"/>
                <a:ea typeface="Batang" panose="02030600000101010101" pitchFamily="18" charset="-127"/>
                <a:cs typeface="+mj-cs"/>
              </a:rPr>
              <a:t>Школьный спортивный клуб «Олимп»</a:t>
            </a: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179388" y="1447800"/>
            <a:ext cx="8655050" cy="5294313"/>
          </a:xfrm>
          <a:prstGeom prst="rect">
            <a:avLst/>
          </a:prstGeom>
        </p:spPr>
        <p:txBody>
          <a:bodyPr/>
          <a:lstStyle/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  <a:t>	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+mn-cs"/>
              </a:rPr>
              <a:t>Функционирует </a:t>
            </a:r>
          </a:p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+mn-cs"/>
              </a:rPr>
              <a:t>на базе Гимназии №2</a:t>
            </a:r>
          </a:p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с сентября 2009 года.</a:t>
            </a:r>
          </a:p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3200" b="1" i="1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  <a:t>	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+mn-cs"/>
              </a:rPr>
              <a:t>В рамках ШСК «Олимп» реализуется </a:t>
            </a:r>
            <a:r>
              <a:rPr lang="ru-RU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+mn-cs"/>
              </a:rPr>
              <a:t>два направления работы:</a:t>
            </a:r>
          </a:p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i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Физкультурно</a:t>
            </a:r>
            <a:r>
              <a:rPr lang="ru-RU" sz="36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 – спортивная</a:t>
            </a:r>
          </a:p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600" b="1" i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Туристско</a:t>
            </a:r>
            <a:r>
              <a:rPr lang="ru-RU" sz="36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 – краеведческая</a:t>
            </a:r>
          </a:p>
          <a:p>
            <a:pPr marL="342900" indent="-342900"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8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+mn-cs"/>
              </a:rPr>
              <a:t>Количество детей в ШСК: </a:t>
            </a:r>
            <a:r>
              <a:rPr lang="ru-RU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Batang" panose="02030600000101010101" pitchFamily="18" charset="-127"/>
                <a:cs typeface="+mn-cs"/>
              </a:rPr>
              <a:t>155 человек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428625" y="357188"/>
            <a:ext cx="8385175" cy="14319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6600"/>
                </a:solidFill>
                <a:latin typeface="Segoe Script" pitchFamily="34" charset="0"/>
                <a:cs typeface="Times New Roman" pitchFamily="18" charset="0"/>
              </a:rPr>
              <a:t>Общие положения</a:t>
            </a:r>
            <a:br>
              <a:rPr lang="ru-RU" sz="3600" b="1" dirty="0">
                <a:solidFill>
                  <a:srgbClr val="FF6600"/>
                </a:solidFill>
                <a:latin typeface="Segoe Script" pitchFamily="34" charset="0"/>
                <a:cs typeface="Times New Roman" pitchFamily="18" charset="0"/>
              </a:rPr>
            </a:br>
            <a:endParaRPr lang="ru-RU" sz="3600" b="1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16387" name="Прямоугольник 1"/>
          <p:cNvSpPr>
            <a:spLocks noChangeArrowheads="1"/>
          </p:cNvSpPr>
          <p:nvPr/>
        </p:nvSpPr>
        <p:spPr bwMode="auto">
          <a:xfrm>
            <a:off x="468313" y="549275"/>
            <a:ext cx="838517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sz="4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3600" b="1" i="1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Школьный спортивный клуб «Олимп» – общественная организация учителей и родителей обучающихся, способствующая развитию и популяризации физической культуры, спорта и туризма в школе.  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428625" y="357188"/>
            <a:ext cx="8385175" cy="1431925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-396875" y="0"/>
            <a:ext cx="95408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200" b="1">
                <a:solidFill>
                  <a:srgbClr val="FF6600"/>
                </a:solidFill>
                <a:latin typeface="Segoe Script" pitchFamily="34" charset="0"/>
                <a:cs typeface="Times New Roman" pitchFamily="18" charset="0"/>
              </a:rPr>
              <a:t>Содержание деятельности школьного спортивного клуба «Олимп»</a:t>
            </a:r>
            <a:endParaRPr lang="ru-RU" sz="3200" b="1">
              <a:solidFill>
                <a:srgbClr val="FF6600"/>
              </a:solidFill>
              <a:latin typeface="Segoe Script" pitchFamily="34" charset="0"/>
            </a:endParaRPr>
          </a:p>
        </p:txBody>
      </p:sp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0" y="620713"/>
            <a:ext cx="9144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endParaRPr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sz="2400" b="1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Организация постоянно действующих на базе ОУ спортивных секций и спортивно-творческих объединений для обучающихся, педагогов, родителей.</a:t>
            </a:r>
          </a:p>
        </p:txBody>
      </p:sp>
      <p:sp>
        <p:nvSpPr>
          <p:cNvPr id="17413" name="Прямоугольник 5"/>
          <p:cNvSpPr>
            <a:spLocks noChangeArrowheads="1"/>
          </p:cNvSpPr>
          <p:nvPr/>
        </p:nvSpPr>
        <p:spPr bwMode="auto">
          <a:xfrm>
            <a:off x="0" y="2708275"/>
            <a:ext cx="93964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400" b="1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Обеспечение систематического проведения внеклассных мероприятий физкультурно-оздоровительной и спортивно-творческой направленности для обучающихся ОУ.</a:t>
            </a:r>
          </a:p>
        </p:txBody>
      </p:sp>
      <p:sp>
        <p:nvSpPr>
          <p:cNvPr id="17414" name="Прямоугольник 6"/>
          <p:cNvSpPr>
            <a:spLocks noChangeArrowheads="1"/>
          </p:cNvSpPr>
          <p:nvPr/>
        </p:nvSpPr>
        <p:spPr bwMode="auto">
          <a:xfrm rot="10800000" flipV="1">
            <a:off x="250825" y="4305300"/>
            <a:ext cx="9145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Привлечение к сотрудничеству спортивных организаций, федераций, известных спортсменов города Нелидова.</a:t>
            </a:r>
            <a:endParaRPr lang="ru-RU" sz="2400" b="1">
              <a:solidFill>
                <a:srgbClr val="C00000"/>
              </a:solidFill>
              <a:latin typeface="Segoe Print" pitchFamily="2" charset="0"/>
            </a:endParaRPr>
          </a:p>
        </p:txBody>
      </p:sp>
      <p:sp>
        <p:nvSpPr>
          <p:cNvPr id="17415" name="Прямоугольник 7"/>
          <p:cNvSpPr>
            <a:spLocks noChangeArrowheads="1"/>
          </p:cNvSpPr>
          <p:nvPr/>
        </p:nvSpPr>
        <p:spPr bwMode="auto">
          <a:xfrm>
            <a:off x="250825" y="2060575"/>
            <a:ext cx="91455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Проведение школьных соревнований, товарищеских встреч между классами и другими школами, согласно плану спортивных мероприятий</a:t>
            </a:r>
          </a:p>
        </p:txBody>
      </p:sp>
      <p:sp>
        <p:nvSpPr>
          <p:cNvPr id="17416" name="Прямоугольник 9"/>
          <p:cNvSpPr>
            <a:spLocks noChangeArrowheads="1"/>
          </p:cNvSpPr>
          <p:nvPr/>
        </p:nvSpPr>
        <p:spPr bwMode="auto">
          <a:xfrm>
            <a:off x="0" y="5300663"/>
            <a:ext cx="914400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Проведение школьного этапа Всероссийских спортивных соревнований школьников «Президентские состязания» и Всероссийских спортивных игр школьников «Президентские спортивные игры» 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88931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200" b="1">
                <a:solidFill>
                  <a:srgbClr val="FF6600"/>
                </a:solidFill>
                <a:latin typeface="Segoe Script" pitchFamily="34" charset="0"/>
                <a:cs typeface="Times New Roman" pitchFamily="18" charset="0"/>
              </a:rPr>
              <a:t>Содержание деятельности школьного спортивного клуба «Олимп»</a:t>
            </a:r>
            <a:endParaRPr lang="ru-RU" sz="3200">
              <a:solidFill>
                <a:srgbClr val="FF6600"/>
              </a:solidFill>
              <a:latin typeface="Segoe Script" pitchFamily="34" charset="0"/>
            </a:endParaRPr>
          </a:p>
        </p:txBody>
      </p:sp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539750" y="1628775"/>
            <a:ext cx="94313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Проведение Дней открытых дверей в спортивных и спортивно-творческих секциях для обучающихся и родителей.</a:t>
            </a:r>
          </a:p>
        </p:txBody>
      </p:sp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250825" y="2708275"/>
            <a:ext cx="91455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Проведение спортивно-массовых праздников: «Спорт для всех», «День здоровья», «Фестиваль подвижных игр», с участием ведущих спортсменов школы, района, города.</a:t>
            </a:r>
          </a:p>
        </p:txBody>
      </p:sp>
      <p:sp>
        <p:nvSpPr>
          <p:cNvPr id="18437" name="Прямоугольник 5"/>
          <p:cNvSpPr>
            <a:spLocks noChangeArrowheads="1"/>
          </p:cNvSpPr>
          <p:nvPr/>
        </p:nvSpPr>
        <p:spPr bwMode="auto">
          <a:xfrm>
            <a:off x="539750" y="4149725"/>
            <a:ext cx="8604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Поощрение и награждение обучающихся, добившихся высоких показателей  по предмету «Физическая культура» и в спортивных состязаниях.</a:t>
            </a:r>
          </a:p>
        </p:txBody>
      </p:sp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250825" y="5287963"/>
            <a:ext cx="93614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 b="1">
                <a:solidFill>
                  <a:srgbClr val="002060"/>
                </a:solidFill>
                <a:latin typeface="Segoe Print" pitchFamily="2" charset="0"/>
                <a:cs typeface="Times New Roman" pitchFamily="18" charset="0"/>
              </a:rPr>
              <a:t>Расширение и укрепление материально-технической базы школы (оборудование спортивных площадок на территории школы и уход за ними, приобретение спортивного инвентаря).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468313" y="260350"/>
            <a:ext cx="8385175" cy="1789113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ru-RU" sz="3600" b="1" u="sng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395288" y="260350"/>
            <a:ext cx="83851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4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>
                <a:solidFill>
                  <a:srgbClr val="FF6600"/>
                </a:solidFill>
                <a:latin typeface="Segoe Script" pitchFamily="34" charset="0"/>
                <a:cs typeface="Times New Roman" pitchFamily="18" charset="0"/>
              </a:rPr>
              <a:t>Участники организации деятельности клуба </a:t>
            </a:r>
            <a:r>
              <a:rPr lang="ru-RU" sz="3600" b="1" i="1">
                <a:solidFill>
                  <a:srgbClr val="FF6600"/>
                </a:solidFill>
                <a:latin typeface="Segoe Script" pitchFamily="34" charset="0"/>
                <a:cs typeface="Times New Roman" pitchFamily="18" charset="0"/>
              </a:rPr>
              <a:t>«Олимп»</a:t>
            </a:r>
          </a:p>
        </p:txBody>
      </p:sp>
      <p:graphicFrame>
        <p:nvGraphicFramePr>
          <p:cNvPr id="9" name="Содержимое 3"/>
          <p:cNvGraphicFramePr>
            <a:graphicFrameLocks noGrp="1"/>
          </p:cNvGraphicFramePr>
          <p:nvPr/>
        </p:nvGraphicFramePr>
        <p:xfrm>
          <a:off x="395536" y="1484784"/>
          <a:ext cx="8457184" cy="4952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 txBox="1">
            <a:spLocks noRot="1" noChangeArrowheads="1"/>
          </p:cNvSpPr>
          <p:nvPr/>
        </p:nvSpPr>
        <p:spPr bwMode="auto">
          <a:xfrm>
            <a:off x="395288" y="260350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sz="3600" b="1" dirty="0">
                <a:solidFill>
                  <a:srgbClr val="C00000"/>
                </a:solidFill>
                <a:latin typeface="Segoe Script" pitchFamily="34" charset="0"/>
                <a:ea typeface="Batang" pitchFamily="18" charset="-127"/>
              </a:rPr>
              <a:t>Руководители ШСК:</a:t>
            </a:r>
          </a:p>
          <a:p>
            <a:pPr algn="ctr" eaLnBrk="1" hangingPunct="1"/>
            <a:r>
              <a:rPr lang="ru-RU" sz="3200" b="1" dirty="0">
                <a:solidFill>
                  <a:srgbClr val="FF6600"/>
                </a:solidFill>
                <a:latin typeface="Segoe Print" pitchFamily="2" charset="0"/>
                <a:ea typeface="Batang" pitchFamily="18" charset="-127"/>
              </a:rPr>
              <a:t>1. Мастерство и </a:t>
            </a:r>
            <a:r>
              <a:rPr lang="ru-RU" sz="3200" b="1" dirty="0" err="1">
                <a:solidFill>
                  <a:srgbClr val="FF6600"/>
                </a:solidFill>
                <a:latin typeface="Segoe Print" pitchFamily="2" charset="0"/>
                <a:ea typeface="Batang" pitchFamily="18" charset="-127"/>
              </a:rPr>
              <a:t>креатив</a:t>
            </a:r>
            <a:r>
              <a:rPr lang="ru-RU" sz="3200" b="1" dirty="0">
                <a:solidFill>
                  <a:srgbClr val="FF6600"/>
                </a:solidFill>
                <a:latin typeface="Segoe Print" pitchFamily="2" charset="0"/>
                <a:ea typeface="Batang" pitchFamily="18" charset="-127"/>
              </a:rPr>
              <a:t> ценит наш </a:t>
            </a:r>
            <a:r>
              <a:rPr lang="ru-RU" sz="3200" b="1" dirty="0" err="1">
                <a:solidFill>
                  <a:srgbClr val="FF6600"/>
                </a:solidFill>
                <a:latin typeface="Segoe Print" pitchFamily="2" charset="0"/>
                <a:ea typeface="Batang" pitchFamily="18" charset="-127"/>
              </a:rPr>
              <a:t>педколлектив</a:t>
            </a:r>
            <a:r>
              <a:rPr lang="ru-RU" sz="3200" b="1" dirty="0">
                <a:solidFill>
                  <a:srgbClr val="FF6600"/>
                </a:solidFill>
                <a:latin typeface="Segoe Print" pitchFamily="2" charset="0"/>
                <a:ea typeface="Batang" pitchFamily="18" charset="-127"/>
              </a:rPr>
              <a:t>!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4149725"/>
            <a:ext cx="47164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400" b="1" dirty="0" err="1">
                <a:solidFill>
                  <a:srgbClr val="002D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Адарченко</a:t>
            </a:r>
            <a:r>
              <a:rPr lang="ru-RU" sz="2400" b="1" dirty="0">
                <a:solidFill>
                  <a:srgbClr val="002D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 Никита Алексеевич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ru-RU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Учитель  высшей категории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56100" y="4149725"/>
            <a:ext cx="47879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Сытенская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 Наталья Викторовна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Batang" panose="02030600000101010101" pitchFamily="18" charset="-127"/>
                <a:cs typeface="+mn-cs"/>
              </a:rPr>
              <a:t>Учитель  высшей категории</a:t>
            </a:r>
          </a:p>
        </p:txBody>
      </p:sp>
      <p:pic>
        <p:nvPicPr>
          <p:cNvPr id="9223" name="Picture 7" descr="C:\Documents and Settings\вр\Рабочий стол\спортивный клуб\Adarcenk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72816"/>
            <a:ext cx="2158968" cy="3240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Picture 7" descr="G:\моё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1765" y="1772816"/>
            <a:ext cx="239260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 txBox="1">
            <a:spLocks noRot="1" noChangeArrowheads="1"/>
          </p:cNvSpPr>
          <p:nvPr/>
        </p:nvSpPr>
        <p:spPr bwMode="auto">
          <a:xfrm>
            <a:off x="323850" y="260350"/>
            <a:ext cx="8589963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sz="3600" b="1">
                <a:solidFill>
                  <a:srgbClr val="FF6600"/>
                </a:solidFill>
                <a:latin typeface="Segoe Script" pitchFamily="34" charset="0"/>
                <a:ea typeface="Batang" pitchFamily="18" charset="-127"/>
              </a:rPr>
              <a:t>Девиз и эмблема  ШСК «Олимп»</a:t>
            </a:r>
          </a:p>
        </p:txBody>
      </p:sp>
      <p:sp>
        <p:nvSpPr>
          <p:cNvPr id="21507" name="Прямоугольник 14"/>
          <p:cNvSpPr>
            <a:spLocks noChangeArrowheads="1"/>
          </p:cNvSpPr>
          <p:nvPr/>
        </p:nvSpPr>
        <p:spPr bwMode="auto">
          <a:xfrm>
            <a:off x="0" y="1628775"/>
            <a:ext cx="88931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200" b="1">
                <a:solidFill>
                  <a:srgbClr val="C00000"/>
                </a:solidFill>
                <a:latin typeface="Segoe Print" pitchFamily="2" charset="0"/>
              </a:rPr>
              <a:t>«Олимпа солнце нас согрело - </a:t>
            </a:r>
            <a:br>
              <a:rPr lang="ru-RU" sz="3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3200" b="1">
                <a:solidFill>
                  <a:srgbClr val="C00000"/>
                </a:solidFill>
                <a:latin typeface="Segoe Print" pitchFamily="2" charset="0"/>
              </a:rPr>
              <a:t>К победе мы стремимся смело! </a:t>
            </a:r>
            <a:br>
              <a:rPr lang="ru-RU" sz="3200" b="1">
                <a:solidFill>
                  <a:srgbClr val="C00000"/>
                </a:solidFill>
                <a:latin typeface="Segoe Print" pitchFamily="2" charset="0"/>
              </a:rPr>
            </a:br>
            <a:r>
              <a:rPr lang="ru-RU" sz="3200" b="1" i="1">
                <a:solidFill>
                  <a:srgbClr val="FF6600"/>
                </a:solidFill>
              </a:rPr>
              <a:t/>
            </a:r>
            <a:br>
              <a:rPr lang="ru-RU" sz="3200" b="1" i="1">
                <a:solidFill>
                  <a:srgbClr val="FF6600"/>
                </a:solidFill>
              </a:rPr>
            </a:br>
            <a:endParaRPr lang="ru-RU" sz="3200" b="1" i="1">
              <a:solidFill>
                <a:srgbClr val="FF6600"/>
              </a:solidFill>
              <a:latin typeface="Calibri" pitchFamily="34" charset="0"/>
            </a:endParaRPr>
          </a:p>
        </p:txBody>
      </p:sp>
      <p:pic>
        <p:nvPicPr>
          <p:cNvPr id="10245" name="Picture 5" descr="D:\Двойникова\Эмблема Олимп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708920"/>
            <a:ext cx="3118372" cy="390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2215</TotalTime>
  <Words>483</Words>
  <Application>Microsoft Office PowerPoint</Application>
  <PresentationFormat>Экран (4:3)</PresentationFormat>
  <Paragraphs>103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Лист Microsoft Office Excel 97-2003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3.Убедиться тут любой:  занятий выбор здесь большой  Баскетбол  </vt:lpstr>
      <vt:lpstr>Слайд 14</vt:lpstr>
      <vt:lpstr>Биатлон</vt:lpstr>
      <vt:lpstr>Волейбол</vt:lpstr>
      <vt:lpstr>Слайд 17</vt:lpstr>
      <vt:lpstr>Слайд 18</vt:lpstr>
      <vt:lpstr>Слайд 19</vt:lpstr>
      <vt:lpstr>Слайд 20</vt:lpstr>
      <vt:lpstr>Слайд 21</vt:lpstr>
      <vt:lpstr>                   5.  С партнерами работать лучше -знаем       И территорию партнерства расширяем!</vt:lpstr>
      <vt:lpstr>Слайд 23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шурик</dc:creator>
  <cp:lastModifiedBy>Наталья</cp:lastModifiedBy>
  <cp:revision>231</cp:revision>
  <dcterms:created xsi:type="dcterms:W3CDTF">2011-09-13T17:07:15Z</dcterms:created>
  <dcterms:modified xsi:type="dcterms:W3CDTF">2021-04-01T08:52:04Z</dcterms:modified>
</cp:coreProperties>
</file>