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9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EE08-2504-4996-8FDA-90315353E2B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79BB9-24E3-4BEB-89A2-B4B98543B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C5299-B32D-4493-88BC-843B85BD29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48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C5299-B32D-4493-88BC-843B85BD29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30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2339C8F-BB94-4A5A-8B93-CFC3DF9A58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577BE4-8166-46B2-AA1C-BBE386F14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97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ШКОЛЬНАЯ СЛУЖБА ПРИМИРЕНИЯ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36712"/>
            <a:ext cx="2447727" cy="242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2004" y="476672"/>
            <a:ext cx="840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1400" dirty="0" smtClean="0"/>
              <a:t>Гимназия №2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49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Школьная служба примирения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ПРИМИРЕНИЕ ВЕДЁТ 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/>
              <a:t>-восстановлению добрых отношений между людьми, </a:t>
            </a:r>
            <a:endParaRPr lang="ru-RU" dirty="0" smtClean="0"/>
          </a:p>
          <a:p>
            <a:r>
              <a:rPr lang="ru-RU" dirty="0" smtClean="0"/>
              <a:t>предотвращению </a:t>
            </a:r>
            <a:r>
              <a:rPr lang="ru-RU" dirty="0"/>
              <a:t>эскалации насилия и жестокости;</a:t>
            </a:r>
          </a:p>
          <a:p>
            <a:r>
              <a:rPr lang="ru-RU" dirty="0" smtClean="0"/>
              <a:t>-</a:t>
            </a:r>
            <a:r>
              <a:rPr lang="ru-RU" dirty="0"/>
              <a:t>повышению роли общественности в поддержании правопорядка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ПОСТРАДАВШЕГО ПРИМИРЕНИЕ ЭТО:</a:t>
            </a:r>
          </a:p>
          <a:p>
            <a:r>
              <a:rPr lang="ru-RU" dirty="0"/>
              <a:t>-возможность получить возмещение ущерба;</a:t>
            </a:r>
          </a:p>
          <a:p>
            <a:r>
              <a:rPr lang="ru-RU" dirty="0"/>
              <a:t>-психологическое облегчение;</a:t>
            </a:r>
          </a:p>
          <a:p>
            <a:r>
              <a:rPr lang="ru-RU" dirty="0"/>
              <a:t>-поддержка общественностью и признание несправедливости произошедшего;</a:t>
            </a:r>
          </a:p>
          <a:p>
            <a:r>
              <a:rPr lang="ru-RU" dirty="0"/>
              <a:t>-получение ответов на такие болезненные вопросы «почему это произошло со мной?», «что я сделал не так?» и т.д. </a:t>
            </a:r>
          </a:p>
          <a:p>
            <a:r>
              <a:rPr lang="ru-RU" dirty="0"/>
              <a:t>-проявление человечности и благородства в виде прощения.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3770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Школьная служба примирения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ПРАВОНАРУШИТЕЛЯ ПРИМИРЕНИЕ ЭТО:</a:t>
            </a:r>
          </a:p>
          <a:p>
            <a:r>
              <a:rPr lang="ru-RU" dirty="0"/>
              <a:t>-понимание реальных последствий своих преступных действий;</a:t>
            </a:r>
          </a:p>
          <a:p>
            <a:r>
              <a:rPr lang="ru-RU" dirty="0"/>
              <a:t>-осознание деятельной ответственности за свои неправильные поступки;</a:t>
            </a:r>
          </a:p>
          <a:p>
            <a:r>
              <a:rPr lang="ru-RU" dirty="0"/>
              <a:t>-прекращение или смягчение наказания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ОБЩЕСТВА ПРИМИРЕНИЕ ЭТО:</a:t>
            </a:r>
          </a:p>
          <a:p>
            <a:r>
              <a:rPr lang="ru-RU" dirty="0"/>
              <a:t>-возвращение части полномочий от государства, для собственного самоопределения;</a:t>
            </a:r>
          </a:p>
          <a:p>
            <a:r>
              <a:rPr lang="ru-RU" dirty="0"/>
              <a:t>-возрождение и укрепление национальных традиций миротворчества и сострадания;</a:t>
            </a:r>
          </a:p>
          <a:p>
            <a:r>
              <a:rPr lang="ru-RU" dirty="0"/>
              <a:t>-возможность гражданам в некоторых вопросах самостоятельно формировать оценку происходящего, устанавливать гуманную справедливость, вырабатывать и реализовывать нормы общежития;</a:t>
            </a:r>
          </a:p>
        </p:txBody>
      </p:sp>
    </p:spTree>
    <p:extLst>
      <p:ext uri="{BB962C8B-B14F-4D97-AF65-F5344CB8AC3E}">
        <p14:creationId xmlns:p14="http://schemas.microsoft.com/office/powerpoint/2010/main" xmlns="" val="3063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2"/>
            <a:ext cx="9168702" cy="6857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052736"/>
            <a:ext cx="69083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Если вам в школу идти не охота,</a:t>
            </a:r>
          </a:p>
          <a:p>
            <a:r>
              <a:rPr lang="ru-RU" sz="2400" b="1" dirty="0" smtClean="0"/>
              <a:t>Если вы в классе боитесь кого-то,</a:t>
            </a:r>
          </a:p>
          <a:p>
            <a:r>
              <a:rPr lang="ru-RU" sz="2400" b="1" dirty="0" smtClean="0"/>
              <a:t>Если у вас телефон отобрали,</a:t>
            </a:r>
          </a:p>
          <a:p>
            <a:r>
              <a:rPr lang="ru-RU" sz="2400" b="1" dirty="0" smtClean="0"/>
              <a:t>Если у вас что-то взяли, сломали,</a:t>
            </a:r>
          </a:p>
          <a:p>
            <a:r>
              <a:rPr lang="ru-RU" sz="2400" b="1" dirty="0" smtClean="0"/>
              <a:t>Если вам гадости наговорили </a:t>
            </a:r>
          </a:p>
          <a:p>
            <a:r>
              <a:rPr lang="ru-RU" sz="2400" b="1" dirty="0" smtClean="0"/>
              <a:t>Или насилие к вам применили, </a:t>
            </a:r>
          </a:p>
          <a:p>
            <a:r>
              <a:rPr lang="ru-RU" sz="2400" b="1" dirty="0" smtClean="0"/>
              <a:t>Вышел конфликт в школе с учителями, </a:t>
            </a:r>
          </a:p>
          <a:p>
            <a:r>
              <a:rPr lang="ru-RU" sz="2400" b="1" dirty="0" smtClean="0"/>
              <a:t>Стали родители ссорится с вами…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Вы в ШСП приходите к нам смело,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Мы вам поможем решить ваше дело!!!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3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СЛУЖБА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 – 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НАДЕЖНЫЙ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ПОМОЩНИК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     МОРЕ ПРОБЛЕМ!!!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dirty="0" smtClean="0"/>
              <a:t>Школьная Служба примирения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подход к разрешению и предотвращению спорных и конфликтных ситуаций на всех уровнях образовательного процесса.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Восстановительная медиация – это процесс, в рамках которого участники с помощью беспристрастной третьей стороны (медиатора) разрешают конфликт.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создает условия для восстановления способности людей понимать друг друга и договариваться о приемлемых для них вариантах разрешения проблем, возникших в результате конфликта.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3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Школьная Служба примирения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sz="4000" b="1" dirty="0" smtClean="0"/>
          </a:p>
          <a:p>
            <a:pPr marL="114300" indent="0">
              <a:buNone/>
            </a:pPr>
            <a:r>
              <a:rPr lang="ru-RU" sz="4000" b="1" dirty="0" smtClean="0"/>
              <a:t>Медиация –</a:t>
            </a:r>
            <a:r>
              <a:rPr lang="ru-RU" sz="4000" dirty="0" smtClean="0"/>
              <a:t> </a:t>
            </a:r>
          </a:p>
          <a:p>
            <a:pPr marL="114300" indent="0">
              <a:buNone/>
            </a:pPr>
            <a:r>
              <a:rPr lang="ru-RU" dirty="0"/>
              <a:t>э</a:t>
            </a:r>
            <a:r>
              <a:rPr lang="ru-RU" dirty="0" smtClean="0"/>
              <a:t>то встреча людей за столом переговоров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700808"/>
            <a:ext cx="4038600" cy="29361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8766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 Службы примирения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Создание благоприятного морально -психологического климата в муниципальной образовательной организации.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414776"/>
            <a:ext cx="4176464" cy="292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464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Миссия </a:t>
            </a:r>
            <a:r>
              <a:rPr lang="ru-RU" sz="2800" dirty="0" smtClean="0"/>
              <a:t>службы примирения</a:t>
            </a:r>
            <a:br>
              <a:rPr lang="ru-RU" sz="2800" dirty="0" smtClean="0"/>
            </a:br>
            <a:r>
              <a:rPr lang="ru-RU" sz="2800" dirty="0" smtClean="0"/>
              <a:t>в нашей гимназии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Создание альтернативного пути разрешения конфликтов;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Конфликт превращается в конструктивный процесс;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Приобретаются навыки активного слушания, лидерства и 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другие полезные коммуникативные умения;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Улучшаются взаимоотношения среди детей и взрослых;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Развивается чувство ответственности за свой выбор и решения,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а также усиливается чувство личной значимости.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061203"/>
            <a:ext cx="3672408" cy="255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68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Основные принципы </a:t>
            </a:r>
            <a:r>
              <a:rPr lang="ru-RU" sz="2800" dirty="0" smtClean="0"/>
              <a:t>восстановительной медиации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участия сторон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 процесса медиации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сторон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сторон и медиатора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Заглаживание вреда обидчиком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Нейтральность медиатора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587" y="4582894"/>
            <a:ext cx="2689893" cy="20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8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Школьная служба примирения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370" y="20608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ПРИМИРЕНИЕ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деятельность, направленная на преодоление последствий правонарушения, где усилиями нарушителя и потерпевшего: </a:t>
            </a:r>
          </a:p>
          <a:p>
            <a:r>
              <a:rPr lang="ru-RU" sz="2400" dirty="0"/>
              <a:t>- достигается взаимопонимание по поводу произошедшего, причин его вызвавших и последствий для потерпевшего;</a:t>
            </a:r>
          </a:p>
          <a:p>
            <a:r>
              <a:rPr lang="ru-RU" sz="2400" dirty="0"/>
              <a:t>- вырабатывается и исполняется соглашение о возмещении ущерба причиненного потерпевшему.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2782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Школьная служба примирения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79926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ПРИМИРИТЕЛЬНЫЕ ВСТРЕЧИ (ПРОГРАММЫ ПРИМИРЕНИЯ) </a:t>
            </a:r>
            <a:r>
              <a:rPr lang="ru-RU" sz="2400" dirty="0"/>
              <a:t>проходят в специально созданных условиях (в присутствии нейтрального лица – ведущего программ примирения) способствующих позитивному эмоциональному </a:t>
            </a:r>
            <a:r>
              <a:rPr lang="ru-RU" sz="2400" dirty="0" err="1"/>
              <a:t>отреагированию</a:t>
            </a:r>
            <a:r>
              <a:rPr lang="ru-RU" sz="2400" dirty="0"/>
              <a:t> сторон конфликта. Когда психологические барьеры обиды и ненависти ослаблены, стороны могут более конструктивно обсудить условия исправления сложившейся ситуации.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56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331</TotalTime>
  <Words>508</Words>
  <Application>Microsoft Office PowerPoint</Application>
  <PresentationFormat>Экран (4:3)</PresentationFormat>
  <Paragraphs>75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    ШКОЛЬНАЯ СЛУЖБА ПРИМИРЕНИЯ</vt:lpstr>
      <vt:lpstr>Слайд 2</vt:lpstr>
      <vt:lpstr>Школьная Служба примирения</vt:lpstr>
      <vt:lpstr>Школьная Служба примирения</vt:lpstr>
      <vt:lpstr>Цель Службы примирения</vt:lpstr>
      <vt:lpstr>Миссия службы примирения в нашей гимназии</vt:lpstr>
      <vt:lpstr>Основные принципы восстановительной медиации</vt:lpstr>
      <vt:lpstr>Школьная служба примирения</vt:lpstr>
      <vt:lpstr>Школьная служба примирения</vt:lpstr>
      <vt:lpstr>Школьная служба примирения</vt:lpstr>
      <vt:lpstr>Школьная служба примирения</vt:lpstr>
      <vt:lpstr>Слайд 12</vt:lpstr>
    </vt:vector>
  </TitlesOfParts>
  <Company>Гимназия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вр</dc:creator>
  <cp:lastModifiedBy>зам ИОП</cp:lastModifiedBy>
  <cp:revision>34</cp:revision>
  <dcterms:created xsi:type="dcterms:W3CDTF">2016-11-21T10:56:12Z</dcterms:created>
  <dcterms:modified xsi:type="dcterms:W3CDTF">2017-02-02T07:07:40Z</dcterms:modified>
</cp:coreProperties>
</file>