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73" r:id="rId5"/>
    <p:sldId id="283" r:id="rId6"/>
    <p:sldId id="285" r:id="rId7"/>
    <p:sldId id="258" r:id="rId8"/>
    <p:sldId id="289" r:id="rId9"/>
    <p:sldId id="262" r:id="rId10"/>
    <p:sldId id="277" r:id="rId11"/>
    <p:sldId id="290" r:id="rId12"/>
    <p:sldId id="279" r:id="rId13"/>
    <p:sldId id="278" r:id="rId14"/>
    <p:sldId id="260" r:id="rId15"/>
    <p:sldId id="275" r:id="rId16"/>
    <p:sldId id="276" r:id="rId17"/>
    <p:sldId id="264" r:id="rId18"/>
    <p:sldId id="288" r:id="rId19"/>
    <p:sldId id="270" r:id="rId20"/>
    <p:sldId id="286" r:id="rId21"/>
    <p:sldId id="266" r:id="rId22"/>
    <p:sldId id="287" r:id="rId23"/>
    <p:sldId id="292" r:id="rId24"/>
    <p:sldId id="293" r:id="rId25"/>
    <p:sldId id="282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4951" y="0"/>
            <a:ext cx="8049052" cy="3554083"/>
          </a:xfrm>
        </p:spPr>
        <p:txBody>
          <a:bodyPr/>
          <a:lstStyle/>
          <a:p>
            <a:pPr algn="ctr"/>
            <a:r>
              <a:rPr lang="ru-RU" sz="3200" dirty="0"/>
              <a:t>УРОК ПО </a:t>
            </a:r>
            <a:r>
              <a:rPr lang="ru-RU" sz="3200" dirty="0" smtClean="0"/>
              <a:t>ТЕХНОЛОГИИ (7 КЛАСС)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ДЕСЕРТЫ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843" y="5796951"/>
            <a:ext cx="4959179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Выполнила</a:t>
            </a:r>
            <a:r>
              <a:rPr lang="ru-RU" sz="2400" dirty="0" smtClean="0">
                <a:solidFill>
                  <a:srgbClr val="92D050"/>
                </a:solidFill>
              </a:rPr>
              <a:t>: учитель </a:t>
            </a:r>
            <a:r>
              <a:rPr lang="ru-RU" sz="2400" dirty="0" smtClean="0">
                <a:solidFill>
                  <a:srgbClr val="92D050"/>
                </a:solidFill>
              </a:rPr>
              <a:t>труда </a:t>
            </a:r>
            <a:r>
              <a:rPr lang="ru-RU" sz="2400" dirty="0" smtClean="0">
                <a:solidFill>
                  <a:srgbClr val="92D050"/>
                </a:solidFill>
              </a:rPr>
              <a:t>Богданова Н.А. </a:t>
            </a:r>
            <a:endParaRPr lang="ru-RU" sz="2400" dirty="0" smtClean="0">
              <a:solidFill>
                <a:srgbClr val="92D050"/>
              </a:solidFill>
            </a:endParaRPr>
          </a:p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Гимназии </a:t>
            </a:r>
            <a:r>
              <a:rPr lang="ru-RU" sz="2400" dirty="0" smtClean="0">
                <a:solidFill>
                  <a:srgbClr val="92D050"/>
                </a:solidFill>
              </a:rPr>
              <a:t>№2 </a:t>
            </a:r>
            <a:r>
              <a:rPr lang="ru-RU" sz="2400" dirty="0" smtClean="0">
                <a:solidFill>
                  <a:srgbClr val="92D050"/>
                </a:solidFill>
              </a:rPr>
              <a:t>г.Нелидово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59"/>
          <a:stretch>
            <a:fillRect/>
          </a:stretch>
        </p:blipFill>
        <p:spPr>
          <a:xfrm>
            <a:off x="1460071" y="881449"/>
            <a:ext cx="7510934" cy="45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14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err="1" smtClean="0"/>
              <a:t>аа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1450" y="2275367"/>
            <a:ext cx="6060559" cy="259434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Десе́рт (от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dessert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 — завершающее блюдо стола, предназначенное для получения приятных вкусовых ощущений в конце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обеда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или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ужина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обычно — сладкие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деликатесы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(не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фрукты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64"/>
          <a:stretch>
            <a:fillRect/>
          </a:stretch>
        </p:blipFill>
        <p:spPr>
          <a:xfrm>
            <a:off x="368594" y="135467"/>
            <a:ext cx="10794333" cy="6350000"/>
          </a:xfrm>
          <a:prstGeom prst="rect">
            <a:avLst/>
          </a:prstGeom>
        </p:spPr>
      </p:pic>
      <p:pic>
        <p:nvPicPr>
          <p:cNvPr id="5122" name="Picture 2" descr="D:\Рабочий стол 2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5339"/>
            <a:ext cx="5260621" cy="5322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351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0"/>
            <a:ext cx="8688155" cy="98213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КОМНАТНЫЙ САДИК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4102" y="1490870"/>
            <a:ext cx="5720317" cy="3548963"/>
          </a:xfrm>
        </p:spPr>
        <p:txBody>
          <a:bodyPr>
            <a:noAutofit/>
          </a:bodyPr>
          <a:lstStyle/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821" y="2009421"/>
            <a:ext cx="6481213" cy="3060573"/>
          </a:xfrm>
          <a:prstGeom prst="rect">
            <a:avLst/>
          </a:prstGeom>
        </p:spPr>
      </p:pic>
      <p:pic>
        <p:nvPicPr>
          <p:cNvPr id="3074" name="Picture 2" descr="D:\Рабочий стол 2\c3b18678961123.5cb59e88d51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688" y="965200"/>
            <a:ext cx="8658874" cy="5892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424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8602" y="0"/>
            <a:ext cx="7660866" cy="85795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ТЕРРАРИУМ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4102" y="1490870"/>
            <a:ext cx="5720317" cy="3548963"/>
          </a:xfrm>
        </p:spPr>
        <p:txBody>
          <a:bodyPr>
            <a:noAutofit/>
          </a:bodyPr>
          <a:lstStyle/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01" y="1569155"/>
            <a:ext cx="6971282" cy="3601829"/>
          </a:xfrm>
          <a:prstGeom prst="rect">
            <a:avLst/>
          </a:prstGeom>
        </p:spPr>
      </p:pic>
      <p:pic>
        <p:nvPicPr>
          <p:cNvPr id="4098" name="Picture 2" descr="D:\Рабочий стол 2\acd80ea52685e946d519d4af296d--tsvety-i-floristika-florarium-dom-na-skale.jpg"/>
          <p:cNvPicPr>
            <a:picLocks noChangeAspect="1" noChangeArrowheads="1"/>
          </p:cNvPicPr>
          <p:nvPr/>
        </p:nvPicPr>
        <p:blipFill>
          <a:blip r:embed="rId3"/>
          <a:srcRect t="10756" b="9244"/>
          <a:stretch>
            <a:fillRect/>
          </a:stretch>
        </p:blipFill>
        <p:spPr bwMode="auto">
          <a:xfrm>
            <a:off x="327378" y="914399"/>
            <a:ext cx="5559465" cy="5610422"/>
          </a:xfrm>
          <a:prstGeom prst="rect">
            <a:avLst/>
          </a:prstGeom>
          <a:noFill/>
        </p:spPr>
      </p:pic>
      <p:pic>
        <p:nvPicPr>
          <p:cNvPr id="4099" name="Picture 3" descr="D:\Рабочий стол 2\9b0605c1789c650d2122b9e9f0764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0560" y="913151"/>
            <a:ext cx="5496063" cy="5600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424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err="1" smtClean="0"/>
              <a:t>аа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1450" y="2275367"/>
            <a:ext cx="6060559" cy="259434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Десе́рт (от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dessert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 — завершающее блюдо стола, предназначенное для получения приятных вкусовых ощущений в конце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обеда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или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ужина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обычно — сладкие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деликатесы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(не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фрукты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352"/>
          <a:stretch>
            <a:fillRect/>
          </a:stretch>
        </p:blipFill>
        <p:spPr>
          <a:xfrm>
            <a:off x="642135" y="428978"/>
            <a:ext cx="4034689" cy="6220178"/>
          </a:xfrm>
          <a:prstGeom prst="rect">
            <a:avLst/>
          </a:prstGeom>
        </p:spPr>
      </p:pic>
      <p:pic>
        <p:nvPicPr>
          <p:cNvPr id="1026" name="Picture 2" descr="D:\Рабочий стол 2\1632864602_14-p-zhivoi-ugolok-v-dome-foto-14.jpg"/>
          <p:cNvPicPr>
            <a:picLocks noChangeAspect="1" noChangeArrowheads="1"/>
          </p:cNvPicPr>
          <p:nvPr/>
        </p:nvPicPr>
        <p:blipFill>
          <a:blip r:embed="rId3"/>
          <a:srcRect l="15694" r="15770"/>
          <a:stretch>
            <a:fillRect/>
          </a:stretch>
        </p:blipFill>
        <p:spPr bwMode="auto">
          <a:xfrm>
            <a:off x="4673600" y="451612"/>
            <a:ext cx="5949244" cy="6152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080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err="1" smtClean="0"/>
              <a:t>аа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763" y="3200400"/>
            <a:ext cx="7570381" cy="327991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На Руси тростниковый сахар стал известен в XII столетии, а в XVI появился на царском столе.</a:t>
            </a: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Сахар считался тогда дорогим и недоступным лакомством. Его продавали в аптеках по рублю за золотник (немногим более 4 г), в то время как корову тогда можно было купить за 3 рубля.</a:t>
            </a: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 1718 г. по </a:t>
            </a:r>
          </a:p>
          <a:p>
            <a:pPr algn="l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295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Рабочий стол 2\1602866034_10-p-fitodizain-interera-10.jpg"/>
          <p:cNvPicPr>
            <a:picLocks noChangeAspect="1" noChangeArrowheads="1"/>
          </p:cNvPicPr>
          <p:nvPr/>
        </p:nvPicPr>
        <p:blipFill>
          <a:blip r:embed="rId3"/>
          <a:srcRect r="37919"/>
          <a:stretch>
            <a:fillRect/>
          </a:stretch>
        </p:blipFill>
        <p:spPr bwMode="auto">
          <a:xfrm>
            <a:off x="941963" y="1698825"/>
            <a:ext cx="4465414" cy="4792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9512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err="1" smtClean="0"/>
              <a:t>аа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1450" y="2275367"/>
            <a:ext cx="6060559" cy="259434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Десе́рт (от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dessert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 — завершающее блюдо стола, предназначенное для получения приятных вкусовых ощущений в конце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обеда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или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ужина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обычно — сладкие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деликатесы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(не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фрукты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95" y="0"/>
            <a:ext cx="9144000" cy="6858000"/>
          </a:xfrm>
          <a:prstGeom prst="rect">
            <a:avLst/>
          </a:prstGeom>
        </p:spPr>
      </p:pic>
      <p:pic>
        <p:nvPicPr>
          <p:cNvPr id="6148" name="Picture 4" descr="D:\Рабочий стол 2\rasstavit-komnatnye-rasteniya_5fdb5c1cb73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799" y="149577"/>
            <a:ext cx="5243690" cy="5058603"/>
          </a:xfrm>
          <a:prstGeom prst="rect">
            <a:avLst/>
          </a:prstGeom>
          <a:noFill/>
        </p:spPr>
      </p:pic>
      <p:pic>
        <p:nvPicPr>
          <p:cNvPr id="6149" name="Picture 5" descr="D:\Рабочий стол 2\1633396449_3-p-vyushchiesya-komnatnie-rasteniya-v-interer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15610"/>
            <a:ext cx="5175955" cy="4237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305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err="1" smtClean="0"/>
              <a:t>аа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1450" y="2275367"/>
            <a:ext cx="6060559" cy="259434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Десе́рт (от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dessert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 — завершающее блюдо стола, предназначенное для получения приятных вкусовых ощущений в конце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обеда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или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ужина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обычно — сладкие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деликатесы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(не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фрукты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395" y="0"/>
            <a:ext cx="9144000" cy="6858000"/>
          </a:xfrm>
          <a:prstGeom prst="rect">
            <a:avLst/>
          </a:prstGeom>
        </p:spPr>
      </p:pic>
      <p:pic>
        <p:nvPicPr>
          <p:cNvPr id="7170" name="Picture 2" descr="D:\Рабочий стол 2\30_lqSC7aaY.jpg"/>
          <p:cNvPicPr>
            <a:picLocks noChangeAspect="1" noChangeArrowheads="1"/>
          </p:cNvPicPr>
          <p:nvPr/>
        </p:nvPicPr>
        <p:blipFill>
          <a:blip r:embed="rId3"/>
          <a:srcRect b="16970"/>
          <a:stretch>
            <a:fillRect/>
          </a:stretch>
        </p:blipFill>
        <p:spPr bwMode="auto">
          <a:xfrm>
            <a:off x="4075288" y="158043"/>
            <a:ext cx="6841068" cy="5247273"/>
          </a:xfrm>
          <a:prstGeom prst="rect">
            <a:avLst/>
          </a:prstGeom>
          <a:noFill/>
        </p:spPr>
      </p:pic>
      <p:pic>
        <p:nvPicPr>
          <p:cNvPr id="7171" name="Picture 3" descr="D:\Рабочий стол 2\104406_900.jpg"/>
          <p:cNvPicPr>
            <a:picLocks noChangeAspect="1" noChangeArrowheads="1"/>
          </p:cNvPicPr>
          <p:nvPr/>
        </p:nvPicPr>
        <p:blipFill>
          <a:blip r:embed="rId4"/>
          <a:srcRect l="12319"/>
          <a:stretch>
            <a:fillRect/>
          </a:stretch>
        </p:blipFill>
        <p:spPr bwMode="auto">
          <a:xfrm>
            <a:off x="225777" y="2065867"/>
            <a:ext cx="3779332" cy="462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147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smtClean="0"/>
              <a:t>ЧТО ТАКОЕ ТОРТ?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7414" y="1391479"/>
            <a:ext cx="7421526" cy="508883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Торт – это десерт, разновидность пирога, состоящего из одного или нескольких коржей, пропитанных кремом или джемом. Сверху торт обычно украшают кремом, глазурью или фруктами.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17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33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5"/>
            <a:ext cx="8377891" cy="1612907"/>
          </a:xfrm>
        </p:spPr>
        <p:txBody>
          <a:bodyPr/>
          <a:lstStyle/>
          <a:p>
            <a:pPr algn="ctr"/>
            <a:r>
              <a:rPr lang="ru-RU" dirty="0" smtClean="0"/>
              <a:t>Основные условия для домашних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901" y="2481943"/>
            <a:ext cx="9322129" cy="355735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4400" b="1" dirty="0" smtClean="0">
                <a:solidFill>
                  <a:schemeClr val="tx1"/>
                </a:solidFill>
              </a:rPr>
              <a:t>Освещение</a:t>
            </a:r>
            <a:r>
              <a:rPr lang="ru-RU" sz="4400" b="1" dirty="0" smtClean="0">
                <a:solidFill>
                  <a:schemeClr val="tx1"/>
                </a:solidFill>
              </a:rPr>
              <a:t>;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4400" b="1" dirty="0" smtClean="0">
                <a:solidFill>
                  <a:schemeClr val="tx1"/>
                </a:solidFill>
              </a:rPr>
              <a:t>Влажность воздуха и почвы;</a:t>
            </a:r>
          </a:p>
          <a:p>
            <a:pPr marL="457200" indent="-457200" algn="l">
              <a:buAutoNum type="arabicPeriod"/>
            </a:pPr>
            <a:r>
              <a:rPr lang="ru-RU" sz="4400" b="1" dirty="0" smtClean="0">
                <a:solidFill>
                  <a:schemeClr val="tx1"/>
                </a:solidFill>
              </a:rPr>
              <a:t>Качество почвы;</a:t>
            </a:r>
          </a:p>
          <a:p>
            <a:pPr marL="457200" indent="-457200" algn="l">
              <a:buAutoNum type="arabicPeriod"/>
            </a:pPr>
            <a:r>
              <a:rPr lang="ru-RU" sz="4400" b="1" dirty="0" smtClean="0">
                <a:solidFill>
                  <a:schemeClr val="tx1"/>
                </a:solidFill>
              </a:rPr>
              <a:t>Температура.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5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smtClean="0"/>
              <a:t>ЧТО ТАКОЕ МОРОЖЕНОЕ?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9767" y="1391479"/>
            <a:ext cx="3166787" cy="508883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крем-брюле.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Рабочий стол 2\поделки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44" y="213907"/>
            <a:ext cx="8703147" cy="6527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22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001" y="0"/>
            <a:ext cx="9144000" cy="6858000"/>
          </a:xfrm>
          <a:prstGeom prst="rect">
            <a:avLst/>
          </a:prstGeom>
        </p:spPr>
      </p:pic>
      <p:pic>
        <p:nvPicPr>
          <p:cNvPr id="9218" name="Picture 2" descr="D:\Рабочий стол 2\9629-_salon-palmiyesi.jpg"/>
          <p:cNvPicPr>
            <a:picLocks noChangeAspect="1" noChangeArrowheads="1"/>
          </p:cNvPicPr>
          <p:nvPr/>
        </p:nvPicPr>
        <p:blipFill>
          <a:blip r:embed="rId3"/>
          <a:srcRect r="22113"/>
          <a:stretch>
            <a:fillRect/>
          </a:stretch>
        </p:blipFill>
        <p:spPr bwMode="auto">
          <a:xfrm>
            <a:off x="216864" y="699910"/>
            <a:ext cx="5791647" cy="5418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411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smtClean="0"/>
              <a:t>ЧТО ТАКОЕ МОРОЖЕНОЕ?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9767" y="1391479"/>
            <a:ext cx="3166787" cy="508883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крем-брюле.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 descr="D:\Рабочий стол 2\поделки\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69" y="161216"/>
            <a:ext cx="8949799" cy="6529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22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smtClean="0"/>
              <a:t>ЧТО ТАКОЕ ЖЕЛЕ?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8744" y="1391479"/>
            <a:ext cx="4130920" cy="4647814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Рабочий стол 2\поделки\img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232" y="126460"/>
            <a:ext cx="8793802" cy="6595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655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smtClean="0"/>
              <a:t>ЧТО ТАКОЕ ЖЕЛЕ?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8744" y="1391479"/>
            <a:ext cx="4130920" cy="4647814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wWw\Desktop\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649" y="0"/>
            <a:ext cx="8942119" cy="6706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655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622"/>
            <a:ext cx="9527822" cy="846667"/>
          </a:xfrm>
          <a:solidFill>
            <a:schemeClr val="accent2"/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УХОД ЗА КОМНАТНЫМИ РАСТЕНИЯМИ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D:\Рабочий стол 2\94024c788c1c1cf0b1b5eba51827d70e4ee4ef3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906"/>
          <a:stretch>
            <a:fillRect/>
          </a:stretch>
        </p:blipFill>
        <p:spPr bwMode="auto">
          <a:xfrm>
            <a:off x="654756" y="1162757"/>
            <a:ext cx="9042400" cy="569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8" y="169333"/>
            <a:ext cx="7969956" cy="647982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       Предостережение: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  Существуют ядовитые домашние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растения к ним относятся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растения семейства молочаевых.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Их можно распознать по белому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соку, похожему на молоко,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который выделяется при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надламывании стебля или листа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растения.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  Такие растения не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рекомендуется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ставить в спальнях и вообще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от них лучше избавится в домах,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где есть маленькие дети или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животные.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Рабочий стол 2\поделки\novogodniy_tsvetok_puansettiy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579"/>
          <a:stretch>
            <a:fillRect/>
          </a:stretch>
        </p:blipFill>
        <p:spPr bwMode="auto">
          <a:xfrm>
            <a:off x="5587941" y="1354667"/>
            <a:ext cx="6468591" cy="4628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911" y="564444"/>
            <a:ext cx="9347199" cy="835378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ВЫВОД: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911" y="1391479"/>
            <a:ext cx="9392356" cy="508883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Комнатные растения – наши друзья. Они не только приносят нам невидимую пользу в виде очистки воздуха, но и радуют нас своей красотой, создавая уют в помещении.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25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157" y="169333"/>
            <a:ext cx="9821332" cy="76764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Вопросы для повторения: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867" y="925689"/>
            <a:ext cx="9843911" cy="56331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1. Роль комнатных растений в жизни человека.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 Что такое фитодизайн?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Как выглядит цветочный террариум?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4. Основные условия для домашних растений.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5. Перечислите способы ухода за комнатными растениями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667" y="0"/>
            <a:ext cx="11051822" cy="790222"/>
          </a:xfrm>
          <a:solidFill>
            <a:schemeClr val="accent2"/>
          </a:solidFill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РОЛЬ КОМНАТНЫХ РАСТЕНИЙ В ЖИЗНИ ЧЕЛОВЕКА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33" y="1083733"/>
            <a:ext cx="8466667" cy="5497689"/>
          </a:xfrm>
          <a:prstGeom prst="rect">
            <a:avLst/>
          </a:prstGeom>
        </p:spPr>
      </p:pic>
      <p:pic>
        <p:nvPicPr>
          <p:cNvPr id="10243" name="Picture 3" descr="D:\Рабочий стол 2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2220" y="950402"/>
            <a:ext cx="3979336" cy="5684765"/>
          </a:xfrm>
          <a:prstGeom prst="rect">
            <a:avLst/>
          </a:prstGeom>
          <a:noFill/>
        </p:spPr>
      </p:pic>
      <p:pic>
        <p:nvPicPr>
          <p:cNvPr id="10244" name="Picture 4" descr="D:\Рабочий стол 2\i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4" y="895556"/>
            <a:ext cx="3591454" cy="2691488"/>
          </a:xfrm>
          <a:prstGeom prst="rect">
            <a:avLst/>
          </a:prstGeom>
          <a:noFill/>
        </p:spPr>
      </p:pic>
      <p:pic>
        <p:nvPicPr>
          <p:cNvPr id="10245" name="Picture 5" descr="D:\Рабочий стол 2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2058" y="900288"/>
            <a:ext cx="3762375" cy="3048000"/>
          </a:xfrm>
          <a:prstGeom prst="rect">
            <a:avLst/>
          </a:prstGeom>
          <a:noFill/>
        </p:spPr>
      </p:pic>
      <p:pic>
        <p:nvPicPr>
          <p:cNvPr id="10246" name="Picture 6" descr="D:\Рабочий стол 2\i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3836" y="3901263"/>
            <a:ext cx="3659187" cy="274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493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26"/>
          <a:stretch>
            <a:fillRect/>
          </a:stretch>
        </p:blipFill>
        <p:spPr>
          <a:xfrm>
            <a:off x="462845" y="0"/>
            <a:ext cx="9426222" cy="6163733"/>
          </a:xfrm>
          <a:prstGeom prst="rect">
            <a:avLst/>
          </a:prstGeom>
        </p:spPr>
      </p:pic>
      <p:pic>
        <p:nvPicPr>
          <p:cNvPr id="11266" name="Picture 2" descr="D:\Рабочий стол 2\i (1).jpg"/>
          <p:cNvPicPr>
            <a:picLocks noChangeAspect="1" noChangeArrowheads="1"/>
          </p:cNvPicPr>
          <p:nvPr/>
        </p:nvPicPr>
        <p:blipFill>
          <a:blip r:embed="rId3"/>
          <a:srcRect l="5847" b="40959"/>
          <a:stretch>
            <a:fillRect/>
          </a:stretch>
        </p:blipFill>
        <p:spPr bwMode="auto">
          <a:xfrm>
            <a:off x="5655732" y="3456529"/>
            <a:ext cx="4549424" cy="2842672"/>
          </a:xfrm>
          <a:prstGeom prst="rect">
            <a:avLst/>
          </a:prstGeom>
          <a:noFill/>
        </p:spPr>
      </p:pic>
      <p:pic>
        <p:nvPicPr>
          <p:cNvPr id="11267" name="Picture 3" descr="D:\Рабочий стол 2\i (1).jpg"/>
          <p:cNvPicPr>
            <a:picLocks noChangeAspect="1" noChangeArrowheads="1"/>
          </p:cNvPicPr>
          <p:nvPr/>
        </p:nvPicPr>
        <p:blipFill>
          <a:blip r:embed="rId3"/>
          <a:srcRect t="56323"/>
          <a:stretch>
            <a:fillRect/>
          </a:stretch>
        </p:blipFill>
        <p:spPr bwMode="auto">
          <a:xfrm>
            <a:off x="755827" y="4764220"/>
            <a:ext cx="4894952" cy="2093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656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smtClean="0"/>
              <a:t>ЧТО ТАКОЕ ЖЕЛЕ?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8744" y="1391479"/>
            <a:ext cx="4130920" cy="4647814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Рабочий стол 2\поделки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0" y="159763"/>
            <a:ext cx="8632668" cy="6474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65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smtClean="0"/>
              <a:t>ЧТО ТАКОЕ ЖЕЛЕ?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8744" y="1391479"/>
            <a:ext cx="4130920" cy="4647814"/>
          </a:xfrm>
        </p:spPr>
        <p:txBody>
          <a:bodyPr>
            <a:noAutofit/>
          </a:bodyPr>
          <a:lstStyle/>
          <a:p>
            <a:pPr algn="l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D:\Рабочий стол 2\поделки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034" y="0"/>
            <a:ext cx="8851584" cy="663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655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r>
              <a:rPr lang="ru-RU" dirty="0" smtClean="0"/>
              <a:t>ОСНОВА ВСЕХ ДЕСЕРТОВ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112" y="1499617"/>
            <a:ext cx="8377891" cy="3648116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Это - кубик, но не лёд,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Сладкий-сладкий, но не мёд,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Белый - белый, но не снег,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Крепкий, как лесной орех.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Не сравнится с ним на вкус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Даже сахарный арбуз.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 стародавние года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Не у всех он был всегда.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Пили чай с ним и в накладку,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 вдогонку, и вприглядку,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Но совсем было по-русски,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Если пили чай вприкуску.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962" y="0"/>
            <a:ext cx="8810171" cy="65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51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29" y="174171"/>
            <a:ext cx="10392228" cy="175622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ФИТОДИЗАЙН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5" y="972457"/>
            <a:ext cx="10377714" cy="5529943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Создать зеленый уголок у себя дома — потребность современных людей, которые живут в условиях каменных мегаполисов. Это красиво, практично и доступно.  Удовлетворить ваши потребности призван </a:t>
            </a:r>
            <a:r>
              <a:rPr lang="ru-RU" sz="3200" b="1" dirty="0" smtClean="0">
                <a:solidFill>
                  <a:srgbClr val="7030A0"/>
                </a:solidFill>
              </a:rPr>
              <a:t>фитодизайн. </a:t>
            </a:r>
            <a:r>
              <a:rPr lang="ru-RU" sz="3200" dirty="0" smtClean="0">
                <a:solidFill>
                  <a:schemeClr val="bg1"/>
                </a:solidFill>
              </a:rPr>
              <a:t>Реализовать проект можно самостоятельно, или обратившись за помощью к профессионалам флористам и дизайнерам, которые принесут в квартиры, дома и офисы частицу природы, свежести и спокойствия. Таким образом </a:t>
            </a:r>
            <a:r>
              <a:rPr lang="ru-RU" sz="3200" b="1" dirty="0" smtClean="0">
                <a:solidFill>
                  <a:srgbClr val="7030A0"/>
                </a:solidFill>
              </a:rPr>
              <a:t>ФИТОДИЗАЙН </a:t>
            </a:r>
            <a:r>
              <a:rPr lang="ru-RU" sz="3200" dirty="0" smtClean="0">
                <a:solidFill>
                  <a:schemeClr val="bg1"/>
                </a:solidFill>
              </a:rPr>
              <a:t>– это украшение помещений растениями.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8377891" cy="932688"/>
          </a:xfrm>
        </p:spPr>
        <p:txBody>
          <a:bodyPr/>
          <a:lstStyle/>
          <a:p>
            <a:pPr algn="ctr"/>
            <a:r>
              <a:rPr lang="ru-RU" dirty="0" err="1" smtClean="0"/>
              <a:t>аа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1450" y="2275367"/>
            <a:ext cx="6060559" cy="259434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Десе́рт (от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dessert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 — завершающее блюдо стола, предназначенное для получения приятных вкусовых ощущений в конце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обеда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или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ужина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обычно — сладкие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деликатесы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 (не 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фрукты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09" y="217714"/>
            <a:ext cx="9549447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0926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</TotalTime>
  <Words>285</Words>
  <Application>Microsoft Office PowerPoint</Application>
  <PresentationFormat>Произвольный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УРОК ПО ТЕХНОЛОГИИ (7 КЛАСС)   ДЕСЕРТЫ</vt:lpstr>
      <vt:lpstr>Слайд 2</vt:lpstr>
      <vt:lpstr>РОЛЬ КОМНАТНЫХ РАСТЕНИЙ В ЖИЗНИ ЧЕЛОВЕКА</vt:lpstr>
      <vt:lpstr>Слайд 4</vt:lpstr>
      <vt:lpstr>ЧТО ТАКОЕ ЖЕЛЕ?</vt:lpstr>
      <vt:lpstr>ЧТО ТАКОЕ ЖЕЛЕ?</vt:lpstr>
      <vt:lpstr>ОСНОВА ВСЕХ ДЕСЕРТОВ</vt:lpstr>
      <vt:lpstr>ФИТОДИЗАЙН</vt:lpstr>
      <vt:lpstr>аа</vt:lpstr>
      <vt:lpstr>аа</vt:lpstr>
      <vt:lpstr>КОМНАТНЫЙ САДИК</vt:lpstr>
      <vt:lpstr>ТЕРРАРИУМ</vt:lpstr>
      <vt:lpstr>аа</vt:lpstr>
      <vt:lpstr>аа</vt:lpstr>
      <vt:lpstr>аа</vt:lpstr>
      <vt:lpstr>аа</vt:lpstr>
      <vt:lpstr>ЧТО ТАКОЕ ТОРТ?</vt:lpstr>
      <vt:lpstr>Основные условия для домашних растений</vt:lpstr>
      <vt:lpstr>ЧТО ТАКОЕ МОРОЖЕНОЕ?</vt:lpstr>
      <vt:lpstr>ЧТО ТАКОЕ МОРОЖЕНОЕ?</vt:lpstr>
      <vt:lpstr>ЧТО ТАКОЕ ЖЕЛЕ?</vt:lpstr>
      <vt:lpstr>ЧТО ТАКОЕ ЖЕЛЕ?</vt:lpstr>
      <vt:lpstr>УХОД ЗА КОМНАТНЫМИ РАСТЕНИЯМИ</vt:lpstr>
      <vt:lpstr>       Предостережение:     Существуют ядовитые домашние растения к ним относятся  растения семейства молочаевых.  Их можно распознать по белому соку, похожему на молоко, который выделяется при  надламывании стебля или листа растения.     Такие растения не  рекомендуется ставить в спальнях и вообще от них лучше избавится в домах,  где есть маленькие дети или  животные.</vt:lpstr>
      <vt:lpstr>ВЫВОД:</vt:lpstr>
      <vt:lpstr>Вопросы для повторения: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ТЕХНОЛОГИИ ДЛЯ 7 КЛАССА   ДЕСЕРТЫ</dc:title>
  <dc:creator>Пользователь</dc:creator>
  <cp:lastModifiedBy>wWw</cp:lastModifiedBy>
  <cp:revision>56</cp:revision>
  <dcterms:created xsi:type="dcterms:W3CDTF">2018-12-16T09:33:34Z</dcterms:created>
  <dcterms:modified xsi:type="dcterms:W3CDTF">2026-02-09T18:07:36Z</dcterms:modified>
</cp:coreProperties>
</file>