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7" r:id="rId5"/>
    <p:sldId id="268" r:id="rId6"/>
    <p:sldId id="269" r:id="rId7"/>
    <p:sldId id="266" r:id="rId8"/>
    <p:sldId id="273" r:id="rId9"/>
    <p:sldId id="264" r:id="rId10"/>
    <p:sldId id="259" r:id="rId11"/>
    <p:sldId id="258" r:id="rId12"/>
    <p:sldId id="270" r:id="rId13"/>
    <p:sldId id="272" r:id="rId14"/>
    <p:sldId id="274" r:id="rId15"/>
    <p:sldId id="275" r:id="rId16"/>
    <p:sldId id="265" r:id="rId17"/>
    <p:sldId id="261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92163-4AC3-48E9-A1AA-53A2BAE7ED3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CB38-01DC-413F-88A9-9BC74EDDCB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ТЕХНОЛОГИЯ ВЕДЕНИЯ ДОМА.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УБОРКА ПОМЕЩЕНИЙ.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857892"/>
            <a:ext cx="8215370" cy="857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подготовила: Богданова Н.А.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Учитель технологии Гимназии №2 г. Нелидова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 descr="D:\Рабочий стол 2\scale_1200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6715172" cy="435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643998" cy="12858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ПОМОШНИКИ В НАВЕДЕНИИ ПОРЯДКА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5643578"/>
            <a:ext cx="8858312" cy="10715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Используйте все возможность электротехники. Например у пылесоса много разных насадок, о которых мы часто забываем.</a:t>
            </a:r>
          </a:p>
          <a:p>
            <a:endParaRPr lang="ru-RU" dirty="0"/>
          </a:p>
        </p:txBody>
      </p:sp>
      <p:pic>
        <p:nvPicPr>
          <p:cNvPr id="4102" name="Picture 6" descr="D:\Рабочий стол 2\depositphotos_165945120-stock-illustration-home-appliances-and-kitchenware-ic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662154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УБОРКИ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636"/>
            <a:ext cx="8572560" cy="1714512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Чтобы не упустить из виду все элементы уборки, составьте список дел, которые вы должны выполнить. </a:t>
            </a:r>
          </a:p>
          <a:p>
            <a:endParaRPr lang="ru-RU" dirty="0"/>
          </a:p>
        </p:txBody>
      </p:sp>
      <p:pic>
        <p:nvPicPr>
          <p:cNvPr id="1037" name="Picture 13" descr="D:\Рабочий стол 2\maxresdefault.jpg"/>
          <p:cNvPicPr>
            <a:picLocks noChangeAspect="1" noChangeArrowheads="1"/>
          </p:cNvPicPr>
          <p:nvPr/>
        </p:nvPicPr>
        <p:blipFill>
          <a:blip r:embed="rId3"/>
          <a:srcRect l="9804" r="9804"/>
          <a:stretch>
            <a:fillRect/>
          </a:stretch>
        </p:blipFill>
        <p:spPr bwMode="auto">
          <a:xfrm>
            <a:off x="1500166" y="785794"/>
            <a:ext cx="5929354" cy="414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УБОРКИ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07220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*Соблюдайте правило “сверху вниз”.</a:t>
            </a:r>
            <a:endParaRPr lang="ru-RU" sz="26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Следует помнить, что насколько бы вы тщательно ни вытирали пыль и мусор на столе, полках и шкафах, они все равно будут падать на пол. Поэтому не тратьте зря время. Мойте полы в последнюю очередь.</a:t>
            </a: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 Влажную уборку начинают с комнат, продолжают на кухне, затем в ванной, прихожей и заканчивают в туалете.  </a:t>
            </a: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*Чтобы вымыть светильники, нужно выключить их из сети. Металлические части протирают сухой тряпкой, стеклянные плафоны моют в теплой мыльной воде и вытирают насухо.</a:t>
            </a: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*Батареи удобно мыть ершиком для посуды, смоченным в мыльной воде.  На пол под батарею постелить тряпку.</a:t>
            </a: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*Выбирайте хорошую и качественную швабру</a:t>
            </a:r>
            <a:r>
              <a:rPr lang="ru-RU" sz="2600" b="1" dirty="0" smtClean="0">
                <a:solidFill>
                  <a:srgbClr val="FFFF00"/>
                </a:solidFill>
              </a:rPr>
              <a:t>. Она </a:t>
            </a:r>
            <a:r>
              <a:rPr lang="ru-RU" sz="2600" dirty="0" smtClean="0">
                <a:solidFill>
                  <a:srgbClr val="FFFF00"/>
                </a:solidFill>
              </a:rPr>
              <a:t>способна забраться в каждый угол, тщательно убрать пыль, не оставив после себя ни остатков грязи, ни следов, ни ворса. </a:t>
            </a:r>
          </a:p>
          <a:p>
            <a:pPr algn="l"/>
            <a:endParaRPr lang="ru-RU" sz="2600" dirty="0" smtClean="0">
              <a:solidFill>
                <a:srgbClr val="FFFF00"/>
              </a:solidFill>
            </a:endParaRPr>
          </a:p>
          <a:p>
            <a:pPr algn="l"/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ПРАВИЛА УБОРКИ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07220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*Мягкую мебель чистят пылесосом, а если его нет - выбивалкой. Для этого мебель покрывают большой влажной тряпкой и выбивают. </a:t>
            </a: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*Выбирайте тряпку для влажной уборки.</a:t>
            </a:r>
            <a:endParaRPr lang="ru-RU" sz="2600" b="1" dirty="0" smtClean="0">
              <a:solidFill>
                <a:srgbClr val="FFFF00"/>
              </a:solidFill>
            </a:endParaRP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Она —главное составляющее эффективной уборки. Идеальным инструментом  являются салфетки из микрофибры. Она отлично впитывает  воду, не оставляет  разводов и волокон.</a:t>
            </a: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*Не оставляйте мусор после уборки ни в контейнере пылесоса, ни в мусорном ведре.</a:t>
            </a:r>
          </a:p>
          <a:p>
            <a:pPr algn="l"/>
            <a:r>
              <a:rPr lang="ru-RU" sz="2600" dirty="0" smtClean="0">
                <a:solidFill>
                  <a:srgbClr val="FFFF00"/>
                </a:solidFill>
              </a:rPr>
              <a:t>*Помните, что на губках, тряпках и ершиках остается много бактерий. Меняйте их по чаще или продезинфицируйте.  Например губку для мытья посуды можно поместить на несколько минут в микроволновую печь или посудомоечную машину. </a:t>
            </a:r>
          </a:p>
          <a:p>
            <a:pPr algn="l"/>
            <a:endParaRPr lang="ru-RU" sz="2800" dirty="0" smtClean="0">
              <a:solidFill>
                <a:srgbClr val="FFFF00"/>
              </a:solidFill>
            </a:endParaRPr>
          </a:p>
          <a:p>
            <a:pPr algn="l"/>
            <a:endParaRPr lang="ru-RU" sz="2600" dirty="0" smtClean="0">
              <a:solidFill>
                <a:srgbClr val="FFFF00"/>
              </a:solidFill>
            </a:endParaRPr>
          </a:p>
          <a:p>
            <a:pPr algn="l"/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ТЕХНИКА БЕЗОПАСНОСТИ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35004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*Осторожно пользуйтесь химическими очистителями, используйте резиновые перчатки, и проветривайте помещение.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*Если пользуетесь стремянкой, лестницей или табуретами, следите, что бы они были устойчивыми, не свалитесь с них. 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*Следите за исправностью электроприборов, шнуров и розеток. 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Не совмещайте их с влагой.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*При мытье окон, не наклоняйтесь за пределы окна и не надавливайте на стекло.</a:t>
            </a:r>
          </a:p>
          <a:p>
            <a:pPr algn="l"/>
            <a:r>
              <a:rPr lang="ru-RU" sz="2800" dirty="0" smtClean="0">
                <a:solidFill>
                  <a:srgbClr val="FFFF00"/>
                </a:solidFill>
              </a:rPr>
              <a:t>*Не поскользнитесь на мокром полу.</a:t>
            </a:r>
          </a:p>
          <a:p>
            <a:pPr algn="l">
              <a:buFont typeface="Arial" charset="0"/>
              <a:buChar char="•"/>
            </a:pPr>
            <a:endParaRPr lang="ru-RU" sz="2800" dirty="0" smtClean="0">
              <a:solidFill>
                <a:srgbClr val="FFFF00"/>
              </a:solidFill>
            </a:endParaRPr>
          </a:p>
          <a:p>
            <a:pPr algn="l"/>
            <a:endParaRPr lang="ru-RU" sz="2600" dirty="0" smtClean="0">
              <a:solidFill>
                <a:srgbClr val="FFFF00"/>
              </a:solidFill>
            </a:endParaRPr>
          </a:p>
          <a:p>
            <a:pPr algn="l"/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11266" name="Picture 2" descr="D:\Рабочий стол 2\433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818"/>
            <a:ext cx="2857520" cy="2500330"/>
          </a:xfrm>
          <a:prstGeom prst="rect">
            <a:avLst/>
          </a:prstGeom>
          <a:noFill/>
        </p:spPr>
      </p:pic>
      <p:pic>
        <p:nvPicPr>
          <p:cNvPr id="11268" name="Picture 4" descr="D:\Рабочий стол 2\i (1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214818"/>
            <a:ext cx="2500330" cy="2500330"/>
          </a:xfrm>
          <a:prstGeom prst="rect">
            <a:avLst/>
          </a:prstGeom>
          <a:noFill/>
        </p:spPr>
      </p:pic>
      <p:pic>
        <p:nvPicPr>
          <p:cNvPr id="11269" name="Picture 5" descr="D:\Рабочий стол 2\i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214818"/>
            <a:ext cx="3000364" cy="2480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28669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ЗАКРЕПЛЕНИЕ МАТЕРИАЛА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85794"/>
            <a:ext cx="9001156" cy="6072206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dirty="0" smtClean="0">
                <a:solidFill>
                  <a:srgbClr val="FFFF00"/>
                </a:solidFill>
              </a:rPr>
              <a:t>1. Без какой привычки уборка бесполезна?</a:t>
            </a:r>
          </a:p>
          <a:p>
            <a:pPr marL="514350" indent="-514350" algn="l"/>
            <a:r>
              <a:rPr lang="ru-RU" dirty="0" smtClean="0">
                <a:solidFill>
                  <a:srgbClr val="FFFF00"/>
                </a:solidFill>
              </a:rPr>
              <a:t>2. Как часто производится генеральная сезонная уборка помещения?</a:t>
            </a:r>
          </a:p>
          <a:p>
            <a:pPr marL="514350" indent="-514350" algn="l"/>
            <a:r>
              <a:rPr lang="ru-RU" dirty="0" smtClean="0">
                <a:solidFill>
                  <a:srgbClr val="FFFF00"/>
                </a:solidFill>
              </a:rPr>
              <a:t>3. Каких </a:t>
            </a:r>
            <a:r>
              <a:rPr lang="ru-RU" dirty="0" smtClean="0">
                <a:solidFill>
                  <a:srgbClr val="FFFF00"/>
                </a:solidFill>
              </a:rPr>
              <a:t>трех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видов уборка существует?</a:t>
            </a:r>
          </a:p>
          <a:p>
            <a:pPr marL="514350" indent="-514350" algn="l"/>
            <a:r>
              <a:rPr lang="ru-RU" dirty="0" smtClean="0">
                <a:solidFill>
                  <a:srgbClr val="FFFF00"/>
                </a:solidFill>
              </a:rPr>
              <a:t>4. Что облегчит и ускорит уборку в доме?</a:t>
            </a:r>
          </a:p>
          <a:p>
            <a:pPr marL="514350" indent="-514350" algn="l"/>
            <a:r>
              <a:rPr lang="ru-RU" dirty="0" smtClean="0">
                <a:solidFill>
                  <a:srgbClr val="FFFF00"/>
                </a:solidFill>
              </a:rPr>
              <a:t>5. Есть ли у вас повседневные обязанность по дому?</a:t>
            </a:r>
          </a:p>
          <a:p>
            <a:pPr marL="514350" indent="-514350" algn="l"/>
            <a:r>
              <a:rPr lang="ru-RU" dirty="0" smtClean="0">
                <a:solidFill>
                  <a:srgbClr val="FFFF00"/>
                </a:solidFill>
              </a:rPr>
              <a:t>6. Какие правила безопасности при уборке дома </a:t>
            </a:r>
          </a:p>
          <a:p>
            <a:pPr marL="514350" indent="-514350" algn="l"/>
            <a:r>
              <a:rPr lang="ru-RU" dirty="0" smtClean="0">
                <a:solidFill>
                  <a:srgbClr val="FFFF00"/>
                </a:solidFill>
              </a:rPr>
              <a:t>вы запомнили? Может вы знаете другие правила?</a:t>
            </a:r>
          </a:p>
          <a:p>
            <a:pPr marL="514350" indent="-514350" algn="l"/>
            <a:endParaRPr lang="ru-RU" dirty="0" smtClean="0">
              <a:solidFill>
                <a:srgbClr val="FFFF00"/>
              </a:solidFill>
            </a:endParaRPr>
          </a:p>
          <a:p>
            <a:pPr algn="l"/>
            <a:endParaRPr lang="ru-RU" sz="2600" dirty="0" smtClean="0">
              <a:solidFill>
                <a:srgbClr val="FFFF00"/>
              </a:solidFill>
            </a:endParaRPr>
          </a:p>
          <a:p>
            <a:pPr algn="l"/>
            <a:endParaRPr lang="ru-RU" sz="2400" dirty="0" smtClean="0">
              <a:solidFill>
                <a:srgbClr val="FFFF00"/>
              </a:solidFill>
            </a:endParaRPr>
          </a:p>
          <a:p>
            <a:pPr algn="l"/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688" y="142852"/>
            <a:ext cx="8858312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ЗАДАНИЕ 1: перечислите вида ежедневной уборки.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Рабочий стол 2\дети-помогая-с-омашней-уборкой-моющ-по-бросающ-вне-отброс-моя-windows-и-84071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2143116"/>
            <a:ext cx="4505348" cy="4505348"/>
          </a:xfrm>
          <a:prstGeom prst="rect">
            <a:avLst/>
          </a:prstGeom>
          <a:noFill/>
        </p:spPr>
      </p:pic>
      <p:pic>
        <p:nvPicPr>
          <p:cNvPr id="4100" name="Picture 4" descr="D:\Рабочий стол 2\дети-помогая-с-омашней-уборкой-моющ-по-бросающ-вне-отброс-и-моча-заво-84068579.jpg"/>
          <p:cNvPicPr>
            <a:picLocks noChangeAspect="1" noChangeArrowheads="1"/>
          </p:cNvPicPr>
          <p:nvPr/>
        </p:nvPicPr>
        <p:blipFill>
          <a:blip r:embed="rId4"/>
          <a:srcRect b="6552"/>
          <a:stretch>
            <a:fillRect/>
          </a:stretch>
        </p:blipFill>
        <p:spPr bwMode="auto">
          <a:xfrm>
            <a:off x="4500562" y="2143116"/>
            <a:ext cx="4500562" cy="4496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9001156" cy="10715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ЗАДАНИЕ 2: отметь красным цветом предметы для сухой уборки, а синим – для влажной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Рабочий стол 2\depositphotos_100298260-stock-illustration-set-of-cleaning-supplies-too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79396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858312" cy="25717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Зная, как правильно убираться в квартире чтобы всегда было чисто, вы без труда и больших затрат времени сможете поддерживать порядок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 2\ima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428868"/>
            <a:ext cx="6500858" cy="4313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7150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ЧИСТОТА И ПОРЯДОК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071546"/>
            <a:ext cx="8286808" cy="542928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Чистота и порядок – неразделимые понятия при уборке в доме. Наведение чистоты в доме идет бок обок с порядком. Сложно назвать чистый дом уютным, если в нём беспорядок. К тому же убирать становится намного сложнее, если вокруг много вещей, которые лежат не на местах. Самый простейший способ содержать дом в порядке - это не допускать беспорядок. Класть все вещи на свои места после использования это очень хорошая и нужная привычка. Все вещи должны иметь своё постоянное место.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429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ОРГАНИЗАЦИЯ УБОРКИ: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14356"/>
            <a:ext cx="8858312" cy="61436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*Не взваливайте на себя весь объем уборки в один день. Гораздо удобнее выделить для себя, например, один час ежедневно.  </a:t>
            </a:r>
          </a:p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*Привлекайте к процессу наведения чистоты своих «домашних».</a:t>
            </a:r>
          </a:p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*Если любите музыку, </a:t>
            </a:r>
          </a:p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не забывайте включить</a:t>
            </a:r>
          </a:p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 любимые композиции</a:t>
            </a:r>
          </a:p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 – это создаст хорошее </a:t>
            </a:r>
          </a:p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настроение и задаст </a:t>
            </a:r>
          </a:p>
          <a:p>
            <a:pPr algn="l"/>
            <a:r>
              <a:rPr lang="ru-RU" sz="4300" dirty="0" smtClean="0">
                <a:solidFill>
                  <a:srgbClr val="FFFF00"/>
                </a:solidFill>
              </a:rPr>
              <a:t>ритм в работе.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</a:p>
          <a:p>
            <a:pPr algn="l"/>
            <a:r>
              <a:rPr lang="ru-RU" sz="4000" dirty="0" smtClean="0">
                <a:solidFill>
                  <a:srgbClr val="FFFF00"/>
                </a:solidFill>
              </a:rPr>
              <a:t>  </a:t>
            </a:r>
          </a:p>
          <a:p>
            <a:pPr algn="l"/>
            <a:r>
              <a:rPr lang="ru-RU" sz="4000" dirty="0" smtClean="0">
                <a:solidFill>
                  <a:srgbClr val="FFFF00"/>
                </a:solidFill>
              </a:rPr>
              <a:t>Что же необходимо для </a:t>
            </a:r>
          </a:p>
          <a:p>
            <a:pPr algn="l"/>
            <a:r>
              <a:rPr lang="ru-RU" sz="4000" dirty="0" smtClean="0">
                <a:solidFill>
                  <a:srgbClr val="FFFF00"/>
                </a:solidFill>
              </a:rPr>
              <a:t>проведения уборки? </a:t>
            </a:r>
            <a:endParaRPr lang="ru-RU" sz="4300" dirty="0" smtClean="0">
              <a:solidFill>
                <a:srgbClr val="FFFF00"/>
              </a:solidFill>
            </a:endParaRPr>
          </a:p>
          <a:p>
            <a:pPr algn="l"/>
            <a:endParaRPr lang="ru-RU" sz="4400" dirty="0" smtClean="0">
              <a:solidFill>
                <a:srgbClr val="FFFF00"/>
              </a:solidFill>
            </a:endParaRPr>
          </a:p>
          <a:p>
            <a:pPr algn="l"/>
            <a:endParaRPr lang="ru-RU" sz="4400" dirty="0" smtClean="0"/>
          </a:p>
          <a:p>
            <a:pPr algn="l"/>
            <a:endParaRPr lang="ru-RU" sz="4200" dirty="0">
              <a:solidFill>
                <a:srgbClr val="FFFF00"/>
              </a:solidFill>
            </a:endParaRPr>
          </a:p>
        </p:txBody>
      </p:sp>
      <p:pic>
        <p:nvPicPr>
          <p:cNvPr id="9220" name="Picture 4" descr="D:\Рабочий стол 2\i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450056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57150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>
                <a:solidFill>
                  <a:schemeClr val="bg1"/>
                </a:solidFill>
              </a:rPr>
              <a:t>ВИДЫ УБОРКИ. </a:t>
            </a:r>
            <a:r>
              <a:rPr lang="ru-RU" sz="4000" b="1" dirty="0" smtClean="0">
                <a:solidFill>
                  <a:schemeClr val="bg1"/>
                </a:solidFill>
              </a:rPr>
              <a:t>Ежедневная (текущая)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715436" cy="578647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Проветривают помещение - по 30 минут не менее 3 раз в день (летом окна надо держать открытыми).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Убирают постель.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Раскладывают вещи по местам.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Подметают полы, используя увлажнённую щётку, веник или пылесос (через день).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Столы, шкафчики, поверхность плиты, мойку в кухне и раковину в ванной комнате моют по мере загрязнения.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Пол в кухне протирают каждый день.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Приводят в порядок прихожую. 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*Ванну моют после каждого пользования, а 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унитаз - каждый день специальной щеткой 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и моющими средствами.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Моют посуду.</a:t>
            </a:r>
          </a:p>
          <a:p>
            <a:pPr algn="l"/>
            <a:r>
              <a:rPr lang="ru-RU" sz="11200" dirty="0" smtClean="0">
                <a:solidFill>
                  <a:srgbClr val="FFFF00"/>
                </a:solidFill>
              </a:rPr>
              <a:t>* Выносят мусор.</a:t>
            </a:r>
          </a:p>
          <a:p>
            <a:pPr algn="l"/>
            <a:endParaRPr lang="ru-RU" sz="42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D:\Рабочий стол 2\3KVDnQU2BE0Xwgewo_sD7wELuLIXx8vaCQiBj7n1McTshJiYcEGPscJpsBxl6u467Sd2cPrl4MuE2Plh1FKunJ_0BtEeKEtHFsIEvargCugKA7e6E9PM2FFfmojg5D2VpceUkBx6-MnmBM5-HpzGTKcgeiOo-62JyeXHbLkK38Hhl3OKHyxTSyvVfo-bwAL_NFKHjxKS478oPe2mxOxqtpvZ_-wAd.jpg"/>
          <p:cNvPicPr>
            <a:picLocks noChangeAspect="1" noChangeArrowheads="1"/>
          </p:cNvPicPr>
          <p:nvPr/>
        </p:nvPicPr>
        <p:blipFill>
          <a:blip r:embed="rId3"/>
          <a:srcRect l="21094" r="22656"/>
          <a:stretch>
            <a:fillRect/>
          </a:stretch>
        </p:blipFill>
        <p:spPr bwMode="auto">
          <a:xfrm>
            <a:off x="7429520" y="4357694"/>
            <a:ext cx="1357322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57150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Еженедельная (тщательная)</a:t>
            </a:r>
            <a: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bg1">
                    <a:lumMod val="95000"/>
                  </a:schemeClr>
                </a:solidFill>
              </a:rPr>
            </a:b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15436" cy="542928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8000" dirty="0" smtClean="0">
                <a:solidFill>
                  <a:srgbClr val="FFFF00"/>
                </a:solidFill>
              </a:rPr>
              <a:t>* Проветривают помещение.</a:t>
            </a:r>
          </a:p>
          <a:p>
            <a:pPr algn="l"/>
            <a:r>
              <a:rPr lang="ru-RU" sz="8000" dirty="0" smtClean="0">
                <a:solidFill>
                  <a:srgbClr val="FFFF00"/>
                </a:solidFill>
              </a:rPr>
              <a:t>* Раскладывают и расставляют по местам вещи.</a:t>
            </a:r>
          </a:p>
          <a:p>
            <a:pPr algn="l"/>
            <a:r>
              <a:rPr lang="ru-RU" sz="8000" dirty="0" smtClean="0">
                <a:solidFill>
                  <a:srgbClr val="FFFF00"/>
                </a:solidFill>
              </a:rPr>
              <a:t>* Вытирают пыль.</a:t>
            </a:r>
          </a:p>
          <a:p>
            <a:pPr algn="l"/>
            <a:r>
              <a:rPr lang="ru-RU" sz="8000" dirty="0" smtClean="0">
                <a:solidFill>
                  <a:srgbClr val="FFFF00"/>
                </a:solidFill>
              </a:rPr>
              <a:t>* Чистят мягкую мебель и ковры (пылесосом или жесткой щёткой).</a:t>
            </a:r>
          </a:p>
          <a:p>
            <a:pPr algn="l"/>
            <a:r>
              <a:rPr lang="ru-RU" sz="8000" dirty="0" smtClean="0">
                <a:solidFill>
                  <a:srgbClr val="FFFF00"/>
                </a:solidFill>
              </a:rPr>
              <a:t>* Влажной тряпкой протирают подоконники, двери, батареи, чистят дверные ручки.</a:t>
            </a:r>
          </a:p>
          <a:p>
            <a:pPr algn="l"/>
            <a:r>
              <a:rPr lang="ru-RU" sz="8000" dirty="0" smtClean="0">
                <a:solidFill>
                  <a:srgbClr val="FFFF00"/>
                </a:solidFill>
              </a:rPr>
              <a:t>* Моют комнатные растения.</a:t>
            </a:r>
          </a:p>
          <a:p>
            <a:pPr algn="l"/>
            <a:r>
              <a:rPr lang="ru-RU" sz="8000" dirty="0" smtClean="0">
                <a:solidFill>
                  <a:srgbClr val="FFFF00"/>
                </a:solidFill>
              </a:rPr>
              <a:t>* Моют полы во всех помещениях.</a:t>
            </a:r>
          </a:p>
          <a:p>
            <a:pPr algn="l"/>
            <a:endParaRPr lang="ru-RU" sz="8000" dirty="0" smtClean="0">
              <a:solidFill>
                <a:srgbClr val="FFFF00"/>
              </a:solidFill>
            </a:endParaRPr>
          </a:p>
          <a:p>
            <a:pPr algn="l"/>
            <a:endParaRPr lang="ru-RU" sz="4200" dirty="0">
              <a:solidFill>
                <a:srgbClr val="FFFF00"/>
              </a:solidFill>
            </a:endParaRPr>
          </a:p>
        </p:txBody>
      </p:sp>
      <p:pic>
        <p:nvPicPr>
          <p:cNvPr id="4" name="Picture 3" descr="D:\Рабочий стол 2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3" y="4786322"/>
            <a:ext cx="1956449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571504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bg1"/>
                </a:solidFill>
              </a:rPr>
              <a:t>Генеральная (сезонная)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14356"/>
            <a:ext cx="8715436" cy="60007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*Стирают шторы, различный текстиль.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Проветривают и просушивают вещи из шкафов.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Наводят порядок в шкафах, столах, ящиках (чистят и проветривают), перебирают вещи на полках 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Вытирают пыль со стен, потолка и труднодоступных мест.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Чистят вентиляционные решетки в кухне, ванной и туалете.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Моют люстры, зеркала, посуду и разные мелкие предметы долго не используемые.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Чистят книги, панно, картины, мягкие игрушки.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Избавляются от старых и ненужных вещей.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Моют окна, подоконники, двери, батареи отопления.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Чистят мебель, ковры и ковровые дорожки.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Устраивают "день бани" для комнатных растений.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* Моют полы.</a:t>
            </a:r>
          </a:p>
          <a:p>
            <a:pPr algn="l"/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7172" name="Picture 4" descr="D:\Рабочий стол 2\depositphotos_52422291-stock-illustration-cartoon-household-appliances-set.jpg"/>
          <p:cNvPicPr>
            <a:picLocks noChangeAspect="1" noChangeArrowheads="1"/>
          </p:cNvPicPr>
          <p:nvPr/>
        </p:nvPicPr>
        <p:blipFill>
          <a:blip r:embed="rId3"/>
          <a:srcRect l="70628" b="45454"/>
          <a:stretch>
            <a:fillRect/>
          </a:stretch>
        </p:blipFill>
        <p:spPr bwMode="auto">
          <a:xfrm>
            <a:off x="7572395" y="4357694"/>
            <a:ext cx="148773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9144000" cy="57150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ИНВЕНТАРЬ ДЛЯ НАВЕДЕНИЯ ЧИСТОТЫ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714356"/>
            <a:ext cx="9001156" cy="20717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Выбор оптимальных средств и инвентаря для уборки. Правильный выбор моющих, чистящих средств и инвентаря крайне важен. Это может существенно сэкономить время и силы. К таким передовым средствам для уборки относятся: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D:\Рабочий стол 2\depositphotos_46425251-stock-illustration-cleaning-supplies-cartoon-s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3571900" cy="3571900"/>
          </a:xfrm>
          <a:prstGeom prst="rect">
            <a:avLst/>
          </a:prstGeom>
          <a:noFill/>
        </p:spPr>
      </p:pic>
      <p:pic>
        <p:nvPicPr>
          <p:cNvPr id="6147" name="Picture 3" descr="D:\Рабочий стол 2\i (1).jpg"/>
          <p:cNvPicPr>
            <a:picLocks noChangeAspect="1" noChangeArrowheads="1"/>
          </p:cNvPicPr>
          <p:nvPr/>
        </p:nvPicPr>
        <p:blipFill>
          <a:blip r:embed="rId4"/>
          <a:srcRect l="5233" r="3184"/>
          <a:stretch>
            <a:fillRect/>
          </a:stretch>
        </p:blipFill>
        <p:spPr bwMode="auto">
          <a:xfrm>
            <a:off x="3929058" y="2857496"/>
            <a:ext cx="500062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715436" cy="78579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ЧИСТЯЩИЕ И МОЮЩИЕ СРЕДСТВА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1428736"/>
            <a:ext cx="6072230" cy="321471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3" descr="D:\Рабочий стол 2\i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8143933" cy="5275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"/>
            <a:ext cx="8715436" cy="78579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ЧИСТЯЩИЕ И МОЮЩИЕ СРЕДСТВА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9001156" cy="60007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-Правильно подобранные моющие средства – залог не только чистоты, но и здоровья вас и вашей семьи. Химические вещества, содержащиеся во многих средствах, отрицательно влияют на организм человека, раздражают дыхательную систему и могут вызвать аллергическую реакцию. 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-Для каждого вида поверхностей существуют специальные моющие и чистящие средства. Внимательно читайте инструкции </a:t>
            </a:r>
          </a:p>
          <a:p>
            <a:pPr algn="l"/>
            <a:r>
              <a:rPr lang="ru-RU" dirty="0" smtClean="0">
                <a:solidFill>
                  <a:srgbClr val="FFFF00"/>
                </a:solidFill>
              </a:rPr>
              <a:t>и используйте их по назначению. Тогда предметы и вещи прослужат вам дольше.</a:t>
            </a:r>
          </a:p>
          <a:p>
            <a:pPr algn="l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rpl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</Template>
  <TotalTime>391</TotalTime>
  <Words>1001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purple</vt:lpstr>
      <vt:lpstr>ТЕХНОЛОГИЯ ВЕДЕНИЯ ДОМА. УБОРКА ПОМЕЩЕНИЙ.</vt:lpstr>
      <vt:lpstr>ЧИСТОТА И ПОРЯДОК</vt:lpstr>
      <vt:lpstr>ОРГАНИЗАЦИЯ УБОРКИ:</vt:lpstr>
      <vt:lpstr> ВИДЫ УБОРКИ. Ежедневная (текущая) </vt:lpstr>
      <vt:lpstr> Еженедельная (тщательная) </vt:lpstr>
      <vt:lpstr>  Генеральная (сезонная)  </vt:lpstr>
      <vt:lpstr>ИНВЕНТАРЬ ДЛЯ НАВЕДЕНИЯ ЧИСТОТЫ</vt:lpstr>
      <vt:lpstr>ЧИСТЯЩИЕ И МОЮЩИЕ СРЕДСТВА</vt:lpstr>
      <vt:lpstr>ЧИСТЯЩИЕ И МОЮЩИЕ СРЕДСТВА</vt:lpstr>
      <vt:lpstr>ЭЛЕКТРИЧЕСКИЕ ПОМОШНИКИ В НАВЕДЕНИИ ПОРЯДКА</vt:lpstr>
      <vt:lpstr>ПРАВИЛА УБОРКИ</vt:lpstr>
      <vt:lpstr>ПРАВИЛА УБОРКИ</vt:lpstr>
      <vt:lpstr>ПРАВИЛА УБОРКИ</vt:lpstr>
      <vt:lpstr>ТЕХНИКА БЕЗОПАСНОСТИ</vt:lpstr>
      <vt:lpstr>ЗАКРЕПЛЕНИЕ МАТЕРИАЛА</vt:lpstr>
      <vt:lpstr>ЗАДАНИЕ 1: перечислите вида ежедневной уборки.</vt:lpstr>
      <vt:lpstr>ЗАДАНИЕ 2: отметь красным цветом предметы для сухой уборки, а синим – для влажной.</vt:lpstr>
      <vt:lpstr> Зная, как правильно убираться в квартире чтобы всегда было чисто, вы без труда и больших затрат времени сможете поддерживать порядок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40</cp:revision>
  <dcterms:created xsi:type="dcterms:W3CDTF">2022-01-11T14:53:03Z</dcterms:created>
  <dcterms:modified xsi:type="dcterms:W3CDTF">2023-01-22T18:20:46Z</dcterms:modified>
</cp:coreProperties>
</file>