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59" r:id="rId5"/>
    <p:sldId id="282" r:id="rId6"/>
    <p:sldId id="283" r:id="rId7"/>
    <p:sldId id="284" r:id="rId8"/>
    <p:sldId id="260" r:id="rId9"/>
    <p:sldId id="263" r:id="rId10"/>
    <p:sldId id="285" r:id="rId11"/>
    <p:sldId id="264" r:id="rId12"/>
    <p:sldId id="265" r:id="rId13"/>
    <p:sldId id="268" r:id="rId14"/>
    <p:sldId id="269" r:id="rId15"/>
    <p:sldId id="267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372A46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4660"/>
  </p:normalViewPr>
  <p:slideViewPr>
    <p:cSldViewPr>
      <p:cViewPr varScale="1">
        <p:scale>
          <a:sx n="62" d="100"/>
          <a:sy n="62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77CE1-9FC2-472A-90F8-598153FE24BF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7A9C-6C78-457E-BDFB-408C45F4B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FC35-4534-49D9-9BB1-8EE0DD64A998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431D-B4D5-46D1-B7B6-C6C5EFF29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C7157-614C-4D6A-AA15-3C07192E6071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350E9-8CA5-41C6-B382-C98D06616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B96E-F25D-47F8-BF88-23A8C70740E0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789F-B1C5-4778-A012-030B309DD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F357-48E8-4ED5-A1C8-EFB98BD8BEED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4B81-50E6-4F1D-96E4-50A47C881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3175-29E3-4462-BCD8-5BD26E0FED15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D7A8-8A2C-49ED-94F5-CEE51D89D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170F-12C7-474C-BAAC-4C865E1B79EF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1505-BDB9-48A5-A347-E12628B7A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BC1D-6D16-400C-B924-D6EF888FC8E2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8B72-FF2F-4E20-9EAE-56F8B9805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29F8-CDC0-4C81-9B53-182302827B2A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BAA1-1828-4BBA-84D6-ACE6A2373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28AA-C273-409C-81F4-EE0D554A3DBA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AFC9-1C31-4D10-A384-64AE4B925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FF4B-2701-4D21-BAF0-2FE4F335A203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5E085-B929-45EE-91CB-9B9257BE1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CC80FB-FC4C-4B2D-8DFA-39D389C861F1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E39059-E182-4679-910A-238F8D9C8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7429520" cy="307183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/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«Айрис </a:t>
            </a:r>
            <a:r>
              <a:rPr lang="ru-RU" sz="5400" b="1" cap="all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фолдинг</a:t>
            </a:r>
            <a:r>
              <a:rPr lang="ru-RU" sz="5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4714875"/>
            <a:ext cx="5153769" cy="12858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ea typeface="Batang" pitchFamily="18" charset="-127"/>
                <a:cs typeface="Times New Roman" pitchFamily="18" charset="0"/>
              </a:rPr>
              <a:t>Подготовила учитель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ea typeface="Batang" pitchFamily="18" charset="-127"/>
                <a:cs typeface="Times New Roman" pitchFamily="18" charset="0"/>
              </a:rPr>
              <a:t>начальных классов Гимназии № 2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ea typeface="Batang" pitchFamily="18" charset="-127"/>
                <a:cs typeface="Times New Roman" pitchFamily="18" charset="0"/>
              </a:rPr>
              <a:t>Сергеева Елена Александровна </a:t>
            </a:r>
          </a:p>
        </p:txBody>
      </p:sp>
      <p:pic>
        <p:nvPicPr>
          <p:cNvPr id="6" name="Рисунок 5" descr="&amp;Acy;&amp;jcy;&amp;rcy;&amp;icy;&amp;scy; &amp;fcy;&amp;ocy;&amp;lcy;&amp;dcy;&amp;icy;&amp;ncy;&amp;gcy; - &amp;scy;&amp;khcy;&amp;iecy;&amp;mcy;&amp;ycy;"/>
          <p:cNvPicPr/>
          <p:nvPr/>
        </p:nvPicPr>
        <p:blipFill>
          <a:blip r:embed="rId2" cstate="print"/>
          <a:srcRect t="5348" r="4032" b="7487"/>
          <a:stretch>
            <a:fillRect/>
          </a:stretch>
        </p:blipFill>
        <p:spPr bwMode="auto">
          <a:xfrm>
            <a:off x="6215074" y="4000504"/>
            <a:ext cx="2062169" cy="226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242175" cy="804863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Дополнительные способы укладывания полос </a:t>
            </a:r>
          </a:p>
        </p:txBody>
      </p:sp>
      <p:pic>
        <p:nvPicPr>
          <p:cNvPr id="9220" name="Picture 3" descr="Рисунок3"/>
          <p:cNvPicPr>
            <a:picLocks noChangeAspect="1" noChangeArrowheads="1"/>
          </p:cNvPicPr>
          <p:nvPr/>
        </p:nvPicPr>
        <p:blipFill>
          <a:blip r:embed="rId2" cstate="print"/>
          <a:srcRect l="1712" t="10538" r="65727" b="23782"/>
          <a:stretch>
            <a:fillRect/>
          </a:stretch>
        </p:blipFill>
        <p:spPr bwMode="auto">
          <a:xfrm>
            <a:off x="857224" y="1857364"/>
            <a:ext cx="2215954" cy="14478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1" name="Picture 4" descr="55555"/>
          <p:cNvPicPr>
            <a:picLocks noChangeAspect="1" noChangeArrowheads="1"/>
          </p:cNvPicPr>
          <p:nvPr/>
        </p:nvPicPr>
        <p:blipFill>
          <a:blip r:embed="rId3" cstate="print"/>
          <a:srcRect l="1144" t="4932" r="63988" b="43094"/>
          <a:stretch>
            <a:fillRect/>
          </a:stretch>
        </p:blipFill>
        <p:spPr bwMode="auto">
          <a:xfrm>
            <a:off x="6000760" y="1857364"/>
            <a:ext cx="2073275" cy="1376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2" name="Picture 5" descr="Рисунок222"/>
          <p:cNvPicPr>
            <a:picLocks noChangeAspect="1" noChangeArrowheads="1"/>
          </p:cNvPicPr>
          <p:nvPr/>
        </p:nvPicPr>
        <p:blipFill>
          <a:blip r:embed="rId4" cstate="print"/>
          <a:srcRect l="3276" t="8304" r="70120" b="7516"/>
          <a:stretch>
            <a:fillRect/>
          </a:stretch>
        </p:blipFill>
        <p:spPr bwMode="auto">
          <a:xfrm>
            <a:off x="4071934" y="1857364"/>
            <a:ext cx="978873" cy="14287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57224" y="3429000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  <a:cs typeface="Calibri" pitchFamily="34" charset="0"/>
              </a:rPr>
              <a:t>     Веер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Ёлочка   </a:t>
            </a:r>
            <a:r>
              <a:rPr kumimoji="0" lang="ru-RU" sz="2400" b="0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Зигзаг</a:t>
            </a:r>
            <a:endParaRPr kumimoji="0" lang="ru-RU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Рисунок3"/>
          <p:cNvPicPr/>
          <p:nvPr/>
        </p:nvPicPr>
        <p:blipFill>
          <a:blip r:embed="rId2" cstate="print"/>
          <a:srcRect l="39719" t="10965" r="27383" b="24123"/>
          <a:stretch>
            <a:fillRect/>
          </a:stretch>
        </p:blipFill>
        <p:spPr bwMode="auto">
          <a:xfrm>
            <a:off x="642910" y="5000636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http://www.circleofcrafters.com/irisfolding/icecreamcon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1566">
            <a:off x="4586948" y="3971845"/>
            <a:ext cx="12144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55555"/>
          <p:cNvPicPr/>
          <p:nvPr/>
        </p:nvPicPr>
        <p:blipFill>
          <a:blip r:embed="rId3" cstate="print"/>
          <a:srcRect l="42468" t="14893" r="36218" b="9209"/>
          <a:stretch>
            <a:fillRect/>
          </a:stretch>
        </p:blipFill>
        <p:spPr bwMode="auto">
          <a:xfrm>
            <a:off x="7000892" y="4000504"/>
            <a:ext cx="13573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55555"/>
          <p:cNvPicPr>
            <a:picLocks noChangeAspect="1" noChangeArrowheads="1"/>
          </p:cNvPicPr>
          <p:nvPr/>
        </p:nvPicPr>
        <p:blipFill>
          <a:blip r:embed="rId3" cstate="print"/>
          <a:srcRect l="64102" t="2661" b="34532"/>
          <a:stretch>
            <a:fillRect/>
          </a:stretch>
        </p:blipFill>
        <p:spPr bwMode="auto">
          <a:xfrm rot="20380621">
            <a:off x="5723497" y="4574519"/>
            <a:ext cx="1451448" cy="11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Рисунок222"/>
          <p:cNvPicPr>
            <a:picLocks noChangeAspect="1" noChangeArrowheads="1"/>
          </p:cNvPicPr>
          <p:nvPr/>
        </p:nvPicPr>
        <p:blipFill>
          <a:blip r:embed="rId4" cstate="print"/>
          <a:srcRect l="32796" t="1984"/>
          <a:stretch>
            <a:fillRect/>
          </a:stretch>
        </p:blipFill>
        <p:spPr bwMode="auto">
          <a:xfrm>
            <a:off x="4000496" y="5357826"/>
            <a:ext cx="11715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 descr="https://lh6.googleusercontent.com/-RLp7cTbxj90/S3fuI70BLjI/AAAAAAAAJeI/SQgBMaoImEU/w480-h360-no/4057971685_1cc86b7470.jpg"/>
          <p:cNvPicPr/>
          <p:nvPr/>
        </p:nvPicPr>
        <p:blipFill>
          <a:blip r:embed="rId6" cstate="print"/>
          <a:srcRect l="16667" t="6111" r="10000"/>
          <a:stretch>
            <a:fillRect/>
          </a:stretch>
        </p:blipFill>
        <p:spPr bwMode="auto">
          <a:xfrm rot="597784">
            <a:off x="1728124" y="3946924"/>
            <a:ext cx="1126543" cy="10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 descr="https://lh6.googleusercontent.com/-02wQ03gh-_I/Sv1hBNh76TI/AAAAAAAAIk4/42xZf7UnjUk/s450-no/iris+dresses.jpg"/>
          <p:cNvPicPr/>
          <p:nvPr/>
        </p:nvPicPr>
        <p:blipFill>
          <a:blip r:embed="rId7" cstate="print"/>
          <a:srcRect l="55556" t="20667" r="3556" b="21111"/>
          <a:stretch>
            <a:fillRect/>
          </a:stretch>
        </p:blipFill>
        <p:spPr bwMode="auto">
          <a:xfrm>
            <a:off x="3286116" y="3857628"/>
            <a:ext cx="114627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242175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 построения шаблона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рассмотрим на примере треугольника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71813" y="1214422"/>
            <a:ext cx="5072062" cy="542926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None/>
              <a:defRPr/>
            </a:pPr>
            <a:endParaRPr lang="ru-RU" dirty="0" smtClean="0"/>
          </a:p>
          <a:p>
            <a:pPr algn="just" eaLnBrk="1" hangingPunct="1"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Постройте треугольник необходимых вам размеров</a:t>
            </a:r>
          </a:p>
          <a:p>
            <a:pPr algn="just" eaLnBrk="1" hangingPunct="1">
              <a:buNone/>
              <a:defRPr/>
            </a:pPr>
            <a:endParaRPr lang="ru-RU" sz="3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Двигаясь по часовой стрелке, отложите на каждой стороне от вершины по одинаковому отрезку. Этот отрезок называется шагом, обычно он одинаковый для всего построения шаблона. Чаще всего он бывает 10—15 мм.</a:t>
            </a:r>
          </a:p>
          <a:p>
            <a:pPr algn="just" eaLnBrk="1" hangingPunct="1">
              <a:defRPr/>
            </a:pPr>
            <a:endParaRPr lang="ru-RU" sz="3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Соедините точки, отмеченные на сторонах, прямыми линиями. У вас получился новый треугольник. На этом новом треугольнике снова отложите отрезки той же длины, двигаясь от вершин по часовой стрелке.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0244" name="Picture 2" descr="&amp;Tcy;&amp;iecy;&amp;khcy;&amp;ncy;&amp;icy;&amp;kcy;&amp;acy; &amp;acy;&amp;jcy;&amp;rcy;&amp;icy;&amp;scy; &amp;fcy;&amp;ocy;&amp;lcy;&amp;dcy;&amp;icy;&amp;ncy;&amp;g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20716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&amp;Tcy;&amp;iecy;&amp;khcy;&amp;ncy;&amp;icy;&amp;kcy;&amp;acy; &amp;acy;&amp;jcy;&amp;rcy;&amp;icy;&amp;scy; &amp;fcy;&amp;ocy;&amp;lcy;&amp;dcy;&amp;icy;&amp;ncy;&amp;g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857500"/>
            <a:ext cx="20701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&amp;Tcy;&amp;iecy;&amp;khcy;&amp;ncy;&amp;icy;&amp;kcy;&amp;acy; &amp;acy;&amp;jcy;&amp;rcy;&amp;icy;&amp;scy; &amp;fcy;&amp;ocy;&amp;lcy;&amp;dcy;&amp;icy;&amp;ncy;&amp;g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3" y="4786313"/>
            <a:ext cx="25527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143250" y="214313"/>
            <a:ext cx="4714875" cy="6500812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Соедините новые точки между собой. Получился новый треугольник. Продолжайте построения точно так же.</a:t>
            </a:r>
          </a:p>
          <a:p>
            <a:pPr algn="just" eaLnBrk="1" hangingPunct="1">
              <a:defRPr/>
            </a:pP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 eaLnBrk="1" hangingPunct="1">
              <a:defRPr/>
            </a:pP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итоге, в конце получится маленький треугольник, а построенные линии создадут интересный эффект закручивающихся спиралей.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1267" name="Picture 4" descr="&amp;Tcy;&amp;iecy;&amp;khcy;&amp;ncy;&amp;icy;&amp;kcy;&amp;acy; &amp;acy;&amp;jcy;&amp;rcy;&amp;icy;&amp;scy; &amp;fcy;&amp;ocy;&amp;lcy;&amp;dcy;&amp;icy;&amp;ncy;&amp;gcy;&amp;acy;"/>
          <p:cNvPicPr>
            <a:picLocks noChangeAspect="1" noChangeArrowheads="1"/>
          </p:cNvPicPr>
          <p:nvPr/>
        </p:nvPicPr>
        <p:blipFill>
          <a:blip r:embed="rId2" cstate="print"/>
          <a:srcRect l="10000" r="7499"/>
          <a:stretch>
            <a:fillRect/>
          </a:stretch>
        </p:blipFill>
        <p:spPr bwMode="auto">
          <a:xfrm>
            <a:off x="571472" y="428604"/>
            <a:ext cx="2357454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&amp;Tcy;&amp;iecy;&amp;khcy;&amp;ncy;&amp;icy;&amp;kcy;&amp;acy; &amp;acy;&amp;jcy;&amp;rcy;&amp;icy;&amp;scy; &amp;fcy;&amp;ocy;&amp;lcy;&amp;dcy;&amp;icy;&amp;ncy;&amp;gcy;&amp;acy;"/>
          <p:cNvPicPr>
            <a:picLocks noChangeAspect="1" noChangeArrowheads="1"/>
          </p:cNvPicPr>
          <p:nvPr/>
        </p:nvPicPr>
        <p:blipFill>
          <a:blip r:embed="rId3" cstate="print"/>
          <a:srcRect l="10000" r="4999"/>
          <a:stretch>
            <a:fillRect/>
          </a:stretch>
        </p:blipFill>
        <p:spPr bwMode="auto">
          <a:xfrm>
            <a:off x="571472" y="3643314"/>
            <a:ext cx="242889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stranamasterov.ru/files/imagecache/orig_with_logo/i/DSC0060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21635" t="3846" r="26442"/>
          <a:stretch>
            <a:fillRect/>
          </a:stretch>
        </p:blipFill>
        <p:spPr bwMode="auto">
          <a:xfrm>
            <a:off x="7715272" y="4786322"/>
            <a:ext cx="797939" cy="11430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Шаблоны в технике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Айрис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фолдинг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1"/>
            <a:ext cx="3714776" cy="415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3563937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Шаблоны в технике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Айрис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фолдинг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4" name="Picture 2" descr="http://img0.liveinternet.ru/images/attach/c/2/72/547/72547432_RIS.gif"/>
          <p:cNvPicPr>
            <a:picLocks noChangeAspect="1" noChangeArrowheads="1"/>
          </p:cNvPicPr>
          <p:nvPr/>
        </p:nvPicPr>
        <p:blipFill>
          <a:blip r:embed="rId2" cstate="print"/>
          <a:srcRect r="29530" b="3172"/>
          <a:stretch>
            <a:fillRect/>
          </a:stretch>
        </p:blipFill>
        <p:spPr bwMode="auto">
          <a:xfrm>
            <a:off x="785813" y="2000250"/>
            <a:ext cx="3000369" cy="421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AppData\Local\Microsoft\Windows\Temporary Internet Files\Content.Word\зз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71678"/>
            <a:ext cx="30003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Материалы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411760" y="2042030"/>
            <a:ext cx="4248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цветная бумага (для ксерокса)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бумага офисная белая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цветной картон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клей </a:t>
            </a:r>
            <a:endParaRPr lang="ru-RU" sz="24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скотч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простой карандаш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линейка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заготовки шаблонов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ножницы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err="1" smtClean="0">
                <a:latin typeface="+mn-lt"/>
                <a:cs typeface="Times New Roman" pitchFamily="18" charset="0"/>
              </a:rPr>
              <a:t>материлы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 для украшения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accent4">
                    <a:lumMod val="50000"/>
                  </a:schemeClr>
                </a:solidFill>
              </a:rPr>
              <a:t>Творческих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успехов!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6" descr="C:\Users\Admin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60405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7"/>
          <p:cNvSpPr>
            <a:spLocks noChangeArrowheads="1"/>
          </p:cNvSpPr>
          <p:nvPr/>
        </p:nvSpPr>
        <p:spPr bwMode="auto">
          <a:xfrm>
            <a:off x="611560" y="332656"/>
            <a:ext cx="807243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Идея оформления в технике </a:t>
            </a:r>
            <a:r>
              <a:rPr lang="ru-RU" sz="2800" b="1" dirty="0" err="1"/>
              <a:t>айрис</a:t>
            </a:r>
            <a:r>
              <a:rPr lang="ru-RU" sz="2800" b="1" dirty="0"/>
              <a:t> </a:t>
            </a:r>
            <a:r>
              <a:rPr lang="ru-RU" sz="2800" b="1" dirty="0" err="1"/>
              <a:t>фолдинг</a:t>
            </a:r>
            <a:r>
              <a:rPr lang="ru-RU" sz="2800" b="1" dirty="0"/>
              <a:t> – </a:t>
            </a:r>
            <a:r>
              <a:rPr lang="ru-RU" sz="2800" b="1" dirty="0" err="1"/>
              <a:t>iris</a:t>
            </a:r>
            <a:r>
              <a:rPr lang="ru-RU" sz="2800" b="1" dirty="0"/>
              <a:t> </a:t>
            </a:r>
            <a:r>
              <a:rPr lang="ru-RU" sz="2800" b="1" dirty="0" err="1"/>
              <a:t>folding</a:t>
            </a:r>
            <a:r>
              <a:rPr lang="ru-RU" sz="2800" dirty="0"/>
              <a:t> пришла из Голландии (Нидерланды), а оттуда распространилась в другие страны</a:t>
            </a:r>
            <a:r>
              <a:rPr lang="ru-RU" sz="2800" dirty="0" smtClean="0"/>
              <a:t>. Местные мастера в те времена умели выкладывать картинки-аппликации таким образом, что готовое изделие было похоже на закручивающуюся спираль или диафрагму у фотоаппарата. </a:t>
            </a:r>
            <a:r>
              <a:rPr lang="ru-RU" sz="2800" dirty="0"/>
              <a:t>Дословно название техники </a:t>
            </a:r>
            <a:r>
              <a:rPr lang="ru-RU" sz="2800" dirty="0" err="1"/>
              <a:t>Iris</a:t>
            </a:r>
            <a:r>
              <a:rPr lang="ru-RU" sz="2800" dirty="0"/>
              <a:t> </a:t>
            </a:r>
            <a:r>
              <a:rPr lang="ru-RU" sz="2800" dirty="0" err="1"/>
              <a:t>Folding</a:t>
            </a:r>
            <a:r>
              <a:rPr lang="ru-RU" sz="2800" dirty="0"/>
              <a:t> можно </a:t>
            </a:r>
            <a:r>
              <a:rPr lang="ru-RU" sz="2800" dirty="0" smtClean="0"/>
              <a:t>перевести </a:t>
            </a:r>
            <a:r>
              <a:rPr lang="ru-RU" sz="2800" dirty="0"/>
              <a:t>с </a:t>
            </a:r>
            <a:r>
              <a:rPr lang="ru-RU" sz="2800" dirty="0" smtClean="0"/>
              <a:t> английского, </a:t>
            </a:r>
            <a:r>
              <a:rPr lang="ru-RU" sz="2800" dirty="0"/>
              <a:t>как </a:t>
            </a:r>
            <a:r>
              <a:rPr lang="ru-RU" sz="2800" dirty="0" smtClean="0"/>
              <a:t>«радужное складывание</a:t>
            </a:r>
            <a:r>
              <a:rPr lang="ru-RU" sz="2800" dirty="0"/>
              <a:t>».</a:t>
            </a:r>
            <a:br>
              <a:rPr lang="ru-RU" sz="2800" dirty="0"/>
            </a:br>
            <a:r>
              <a:rPr lang="ru-RU" sz="2800" dirty="0"/>
              <a:t>Сегодня эту технику   используют для оформления открыток ручной работы, альбомов, книг, для составления коллажей, панно, картин. 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в технике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Айрис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фолдинг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://umelica.ucoz.ru/vRazdeli/Airis/stocking.jpg"/>
          <p:cNvPicPr>
            <a:picLocks noChangeAspect="1" noChangeArrowheads="1"/>
          </p:cNvPicPr>
          <p:nvPr/>
        </p:nvPicPr>
        <p:blipFill>
          <a:blip r:embed="rId2" cstate="print"/>
          <a:srcRect r="2061" b="2499"/>
          <a:stretch>
            <a:fillRect/>
          </a:stretch>
        </p:blipFill>
        <p:spPr bwMode="auto">
          <a:xfrm>
            <a:off x="4500562" y="1643050"/>
            <a:ext cx="3236672" cy="442913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4102" name="Picture 6" descr="http://stranamasterov.ru/files/imagecache/orig_with_logo4/i1004/DSC00262.JPG"/>
          <p:cNvPicPr>
            <a:picLocks noChangeAspect="1" noChangeArrowheads="1"/>
          </p:cNvPicPr>
          <p:nvPr/>
        </p:nvPicPr>
        <p:blipFill>
          <a:blip r:embed="rId3" cstate="print"/>
          <a:srcRect l="7352" t="1838" r="6863" b="4411"/>
          <a:stretch>
            <a:fillRect/>
          </a:stretch>
        </p:blipFill>
        <p:spPr bwMode="auto">
          <a:xfrm>
            <a:off x="1071538" y="1628762"/>
            <a:ext cx="3000378" cy="437198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в технике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Айрис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фолдинг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http://stranamasterov.ru/files/imagecache/orig_with_logo2/images/technic/iris-leaf/PICT9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3333750" cy="46291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3078" name="Picture 6" descr="http://www.circleofcrafters.com/irisfolding/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3927475" cy="4572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в технике 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Айрис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фолдинг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571900" cy="484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3"/>
            <a:ext cx="3500462" cy="491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в технике 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Айрис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фолдинг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http://hobby.ucoz.es/_si/0/07157.jpg"/>
          <p:cNvPicPr/>
          <p:nvPr/>
        </p:nvPicPr>
        <p:blipFill>
          <a:blip r:embed="rId2" cstate="print"/>
          <a:srcRect l="5000" t="4819" r="6875" b="10241"/>
          <a:stretch>
            <a:fillRect/>
          </a:stretch>
        </p:blipFill>
        <p:spPr bwMode="auto">
          <a:xfrm>
            <a:off x="500034" y="2000240"/>
            <a:ext cx="32861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www.hobbyjournaal.nl/picdb/v5b/21774/513557.jpg"/>
          <p:cNvPicPr>
            <a:picLocks noChangeAspect="1" noChangeArrowheads="1"/>
          </p:cNvPicPr>
          <p:nvPr/>
        </p:nvPicPr>
        <p:blipFill>
          <a:blip r:embed="rId3" cstate="print"/>
          <a:srcRect l="3226" t="6454" r="3226" b="7487"/>
          <a:stretch>
            <a:fillRect/>
          </a:stretch>
        </p:blipFill>
        <p:spPr bwMode="auto">
          <a:xfrm>
            <a:off x="3857620" y="2000240"/>
            <a:ext cx="48685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в технике 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Айрис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фолдинг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http://www.masikatiwebdesign.com/ifpatterns/images/cat-card2a.jpg"/>
          <p:cNvPicPr/>
          <p:nvPr/>
        </p:nvPicPr>
        <p:blipFill>
          <a:blip r:embed="rId2" cstate="print"/>
          <a:srcRect l="5625" t="4386" r="4374" b="4970"/>
          <a:stretch>
            <a:fillRect/>
          </a:stretch>
        </p:blipFill>
        <p:spPr bwMode="auto">
          <a:xfrm>
            <a:off x="928662" y="1643050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hobby.ucoz.es/_si/0/15374.jpg"/>
          <p:cNvPicPr/>
          <p:nvPr/>
        </p:nvPicPr>
        <p:blipFill>
          <a:blip r:embed="rId3" cstate="print"/>
          <a:srcRect l="3061" t="2351" r="8163" b="3604"/>
          <a:stretch>
            <a:fillRect/>
          </a:stretch>
        </p:blipFill>
        <p:spPr bwMode="auto">
          <a:xfrm>
            <a:off x="4929190" y="1643050"/>
            <a:ext cx="31432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3" cy="135729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способы укладывания полос          в виде закручивающейся спирали</a:t>
            </a:r>
          </a:p>
        </p:txBody>
      </p:sp>
      <p:pic>
        <p:nvPicPr>
          <p:cNvPr id="8195" name="Picture 4" descr="triangleiris"/>
          <p:cNvPicPr>
            <a:picLocks noChangeAspect="1" noChangeArrowheads="1"/>
          </p:cNvPicPr>
          <p:nvPr/>
        </p:nvPicPr>
        <p:blipFill>
          <a:blip r:embed="rId2" cstate="print"/>
          <a:srcRect b="1951"/>
          <a:stretch>
            <a:fillRect/>
          </a:stretch>
        </p:blipFill>
        <p:spPr bwMode="auto">
          <a:xfrm>
            <a:off x="1000100" y="1500174"/>
            <a:ext cx="207168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squarei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736"/>
            <a:ext cx="1895931" cy="187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HexIris"/>
          <p:cNvPicPr>
            <a:picLocks noChangeAspect="1" noChangeArrowheads="1"/>
          </p:cNvPicPr>
          <p:nvPr/>
        </p:nvPicPr>
        <p:blipFill>
          <a:blip r:embed="rId4" cstate="print"/>
          <a:srcRect t="8459" b="6954"/>
          <a:stretch>
            <a:fillRect/>
          </a:stretch>
        </p:blipFill>
        <p:spPr bwMode="auto">
          <a:xfrm>
            <a:off x="5643570" y="4000504"/>
            <a:ext cx="2628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" descr="pentiris"/>
          <p:cNvPicPr>
            <a:picLocks noChangeAspect="1" noChangeArrowheads="1"/>
          </p:cNvPicPr>
          <p:nvPr/>
        </p:nvPicPr>
        <p:blipFill>
          <a:blip r:embed="rId5" cstate="print"/>
          <a:srcRect b="4940"/>
          <a:stretch>
            <a:fillRect/>
          </a:stretch>
        </p:blipFill>
        <p:spPr bwMode="auto">
          <a:xfrm>
            <a:off x="1142976" y="3786190"/>
            <a:ext cx="250030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472" y="328612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  <a:cs typeface="Calibri" pitchFamily="34" charset="0"/>
              </a:rPr>
              <a:t>          Треугольник                                                       Квадрат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</a:t>
            </a:r>
            <a:endParaRPr kumimoji="0" lang="ru-RU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28662" y="6072206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  <a:cs typeface="Calibri" pitchFamily="34" charset="0"/>
              </a:rPr>
              <a:t>        Пятиугольник                                  Шестиугольник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</a:t>
            </a:r>
            <a:endParaRPr kumimoji="0" lang="ru-RU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://pics.livejournal.com/ririschka/pic/000070hh/s320x240"/>
          <p:cNvPicPr/>
          <p:nvPr/>
        </p:nvPicPr>
        <p:blipFill>
          <a:blip r:embed="rId6" cstate="print"/>
          <a:srcRect l="2812" t="2691" r="3438" b="3139"/>
          <a:stretch>
            <a:fillRect/>
          </a:stretch>
        </p:blipFill>
        <p:spPr bwMode="auto">
          <a:xfrm>
            <a:off x="3214678" y="2357430"/>
            <a:ext cx="28575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242175" cy="804863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Дополнительные способы укладывания полос </a:t>
            </a:r>
          </a:p>
        </p:txBody>
      </p:sp>
      <p:pic>
        <p:nvPicPr>
          <p:cNvPr id="9219" name="Picture 2" descr="1555"/>
          <p:cNvPicPr>
            <a:picLocks noChangeAspect="1" noChangeArrowheads="1"/>
          </p:cNvPicPr>
          <p:nvPr/>
        </p:nvPicPr>
        <p:blipFill>
          <a:blip r:embed="rId2" cstate="print"/>
          <a:srcRect l="68997" t="2345" r="1727" b="8150"/>
          <a:stretch>
            <a:fillRect/>
          </a:stretch>
        </p:blipFill>
        <p:spPr bwMode="auto">
          <a:xfrm>
            <a:off x="6143636" y="1643050"/>
            <a:ext cx="1930401" cy="142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3" name="Picture 2" descr="1555"/>
          <p:cNvPicPr>
            <a:picLocks noChangeAspect="1" noChangeArrowheads="1"/>
          </p:cNvPicPr>
          <p:nvPr/>
        </p:nvPicPr>
        <p:blipFill>
          <a:blip r:embed="rId2" cstate="print"/>
          <a:srcRect l="35356" t="3899" r="34538" b="4251"/>
          <a:stretch>
            <a:fillRect/>
          </a:stretch>
        </p:blipFill>
        <p:spPr bwMode="auto">
          <a:xfrm>
            <a:off x="3500430" y="1643050"/>
            <a:ext cx="1937358" cy="14287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3" cstate="print"/>
          <a:srcRect l="1814" t="4588" r="68518" b="5809"/>
          <a:stretch>
            <a:fillRect/>
          </a:stretch>
        </p:blipFill>
        <p:spPr bwMode="auto">
          <a:xfrm>
            <a:off x="857224" y="1643050"/>
            <a:ext cx="1959394" cy="14287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328612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Горизонтально             Вертикально              Диагонально</a:t>
            </a:r>
            <a:endParaRPr kumimoji="0" lang="ru-RU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www.circleofcrafters.com/irisfolding/raggedyan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1357322" cy="19733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Рисунок3333"/>
          <p:cNvPicPr/>
          <p:nvPr/>
        </p:nvPicPr>
        <p:blipFill>
          <a:blip r:embed="rId5" cstate="print"/>
          <a:srcRect l="57169" t="44289"/>
          <a:stretch>
            <a:fillRect/>
          </a:stretch>
        </p:blipFill>
        <p:spPr bwMode="auto">
          <a:xfrm rot="2806471">
            <a:off x="3884203" y="4172248"/>
            <a:ext cx="1518277" cy="1513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&amp;Acy;&amp;jcy;&amp;rcy;&amp;icy;&amp;scy; &amp;fcy;&amp;ocy;&amp;lcy;&amp;dcy;&amp;icy;&amp;ncy;&amp;gcy; &amp;Acy;&amp;jcy;&amp;rcy;&amp;icy;&amp;scy; &amp;fcy;&amp;ocy;&amp;lcy;&amp;dcy;&amp;icy;&amp;ncy;&amp;gcy; &amp;Kcy;&amp;acy;&amp;rcy;&amp;tcy;&amp;ocy;&amp;ncy; &amp;fcy;&amp;ocy;&amp;tcy;&amp;ocy; 2"/>
          <p:cNvPicPr/>
          <p:nvPr/>
        </p:nvPicPr>
        <p:blipFill>
          <a:blip r:embed="rId6" cstate="print"/>
          <a:srcRect l="9423" t="11538" r="6731" b="4359"/>
          <a:stretch>
            <a:fillRect/>
          </a:stretch>
        </p:blipFill>
        <p:spPr bwMode="auto">
          <a:xfrm>
            <a:off x="5786446" y="4500570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Рисунок55551"/>
          <p:cNvPicPr>
            <a:picLocks noChangeAspect="1" noChangeArrowheads="1"/>
          </p:cNvPicPr>
          <p:nvPr/>
        </p:nvPicPr>
        <p:blipFill>
          <a:blip r:embed="rId7" cstate="print"/>
          <a:srcRect l="3062" t="4108" r="52167" b="17339"/>
          <a:stretch>
            <a:fillRect/>
          </a:stretch>
        </p:blipFill>
        <p:spPr bwMode="auto">
          <a:xfrm>
            <a:off x="2428860" y="4714884"/>
            <a:ext cx="11144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173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Мастер-класс  «Айрис фолдинг»</vt:lpstr>
      <vt:lpstr>Слайд 2</vt:lpstr>
      <vt:lpstr>Работы в технике  Айрис фолдинг </vt:lpstr>
      <vt:lpstr>Работы в технике  Айрис фолдинг </vt:lpstr>
      <vt:lpstr>Работы в технике  Айрис фолдинг </vt:lpstr>
      <vt:lpstr>Работы в технике  Айрис фолдинг </vt:lpstr>
      <vt:lpstr>Работы в технике  Айрис фолдинг </vt:lpstr>
      <vt:lpstr>Основные способы укладывания полос          в виде закручивающейся спирали</vt:lpstr>
      <vt:lpstr>    Дополнительные способы укладывания полос </vt:lpstr>
      <vt:lpstr>    Дополнительные способы укладывания полос </vt:lpstr>
      <vt:lpstr>Принцип построения шаблона  рассмотрим на примере треугольника</vt:lpstr>
      <vt:lpstr>Слайд 12</vt:lpstr>
      <vt:lpstr>Шаблоны в технике  Айрис фолдинг </vt:lpstr>
      <vt:lpstr>Шаблоны в технике  Айрис фолдинг </vt:lpstr>
      <vt:lpstr>Материалы</vt:lpstr>
      <vt:lpstr>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Айрис фолдинг</dc:title>
  <dc:creator>Куралова С.А.</dc:creator>
  <cp:lastModifiedBy>Андрей</cp:lastModifiedBy>
  <cp:revision>215</cp:revision>
  <dcterms:created xsi:type="dcterms:W3CDTF">2012-12-02T16:48:00Z</dcterms:created>
  <dcterms:modified xsi:type="dcterms:W3CDTF">2016-12-09T17:13:56Z</dcterms:modified>
</cp:coreProperties>
</file>