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9" r:id="rId4"/>
    <p:sldId id="267" r:id="rId5"/>
    <p:sldId id="268" r:id="rId6"/>
    <p:sldId id="329" r:id="rId7"/>
    <p:sldId id="328" r:id="rId8"/>
    <p:sldId id="269" r:id="rId9"/>
    <p:sldId id="270" r:id="rId10"/>
    <p:sldId id="330" r:id="rId11"/>
    <p:sldId id="272" r:id="rId12"/>
    <p:sldId id="273" r:id="rId13"/>
    <p:sldId id="275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90" r:id="rId26"/>
    <p:sldId id="288" r:id="rId27"/>
    <p:sldId id="292" r:id="rId28"/>
    <p:sldId id="291" r:id="rId29"/>
    <p:sldId id="289" r:id="rId30"/>
    <p:sldId id="295" r:id="rId31"/>
    <p:sldId id="294" r:id="rId32"/>
    <p:sldId id="293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9" r:id="rId56"/>
    <p:sldId id="320" r:id="rId57"/>
    <p:sldId id="321" r:id="rId58"/>
    <p:sldId id="318" r:id="rId59"/>
    <p:sldId id="322" r:id="rId60"/>
    <p:sldId id="323" r:id="rId61"/>
    <p:sldId id="324" r:id="rId62"/>
    <p:sldId id="325" r:id="rId63"/>
    <p:sldId id="326" r:id="rId64"/>
    <p:sldId id="327" r:id="rId65"/>
    <p:sldId id="331" r:id="rId66"/>
    <p:sldId id="332" r:id="rId67"/>
    <p:sldId id="333" r:id="rId68"/>
    <p:sldId id="335" r:id="rId69"/>
    <p:sldId id="334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4900"/>
    <a:srgbClr val="613125"/>
    <a:srgbClr val="AC187B"/>
    <a:srgbClr val="853E5B"/>
    <a:srgbClr val="542939"/>
    <a:srgbClr val="E4ECD1"/>
    <a:srgbClr val="8ED354"/>
    <a:srgbClr val="06A78E"/>
    <a:srgbClr val="068A78"/>
    <a:srgbClr val="06A88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74" autoAdjust="0"/>
    <p:restoredTop sz="96433" autoAdjust="0"/>
  </p:normalViewPr>
  <p:slideViewPr>
    <p:cSldViewPr snapToGrid="0">
      <p:cViewPr varScale="1">
        <p:scale>
          <a:sx n="83" d="100"/>
          <a:sy n="83" d="100"/>
        </p:scale>
        <p:origin x="-102" y="-5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2014930-D733-4AB4-8581-31D1C8A87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-13985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8338" y="279700"/>
            <a:ext cx="7637929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3175">
                  <a:solidFill>
                    <a:schemeClr val="tx1"/>
                  </a:solidFill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Урок -игра по технологии для </a:t>
            </a:r>
            <a:r>
              <a:rPr lang="ru-RU" sz="2800" b="1" smtClean="0">
                <a:ln w="3175">
                  <a:solidFill>
                    <a:schemeClr val="tx1"/>
                  </a:solidFill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девочек 8 класса</a:t>
            </a:r>
            <a:endParaRPr lang="ru-RU" sz="2800" b="1" dirty="0" smtClean="0">
              <a:ln w="3175">
                <a:solidFill>
                  <a:schemeClr val="tx1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7200" b="1" dirty="0" smtClean="0">
              <a:ln w="3175">
                <a:solidFill>
                  <a:schemeClr val="tx1"/>
                </a:solidFill>
              </a:ln>
              <a:solidFill>
                <a:srgbClr val="F949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7200" b="1" dirty="0" smtClean="0">
                <a:ln w="3175">
                  <a:solidFill>
                    <a:schemeClr val="tx1"/>
                  </a:solidFill>
                </a:ln>
                <a:solidFill>
                  <a:srgbClr val="F94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ГДЕ ЛОГИКА, ДЕВОЧКИ?</a:t>
            </a:r>
            <a:endParaRPr lang="ru-RU" sz="7200" b="1" dirty="0">
              <a:ln w="3175">
                <a:solidFill>
                  <a:schemeClr val="tx1"/>
                </a:solidFill>
              </a:ln>
              <a:solidFill>
                <a:srgbClr val="F949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11218" y="5109881"/>
            <a:ext cx="5023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ea typeface="Tahoma" panose="020B0604030504040204" pitchFamily="34" charset="0"/>
                <a:cs typeface="Tahoma" panose="020B0604030504040204" pitchFamily="34" charset="0"/>
              </a:rPr>
              <a:t>Автор: Богданова Наталья Александровна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ea typeface="Tahoma" panose="020B0604030504040204" pitchFamily="34" charset="0"/>
                <a:cs typeface="Tahoma" panose="020B0604030504040204" pitchFamily="34" charset="0"/>
              </a:rPr>
              <a:t>Учитель технологии Гимназии №2 г. Нелидова</a:t>
            </a:r>
            <a:endParaRPr lang="ru-RU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473336"/>
            <a:ext cx="7542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ГДЕ ЛОГИКА?</a:t>
            </a:r>
          </a:p>
        </p:txBody>
      </p:sp>
      <p:pic>
        <p:nvPicPr>
          <p:cNvPr id="48131" name="Picture 3" descr="C:\Users\cool\Desktop\Где логика\f5c2c26592e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0206" y="1282850"/>
            <a:ext cx="2857500" cy="2374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133" name="Picture 5" descr="C:\Users\cool\Desktop\Где логика\kryuk_kapitana_pirato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5335" y="1277471"/>
            <a:ext cx="3098203" cy="2398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cool\Desktop\Где логика\top_1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61534" y="3840480"/>
            <a:ext cx="3130475" cy="2194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616005"/>
            <a:ext cx="7261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ОТВЕТ: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Шарф</a:t>
            </a:r>
          </a:p>
        </p:txBody>
      </p:sp>
      <p:pic>
        <p:nvPicPr>
          <p:cNvPr id="47106" name="Picture 2" descr="C:\Users\cool\Desktop\Где логика\01f7e7e87c3338fd42b17ff362a3c9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6833" y="2043953"/>
            <a:ext cx="4342504" cy="391309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579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473336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ГДЕ ЛОГИКА?</a:t>
            </a:r>
          </a:p>
        </p:txBody>
      </p:sp>
      <p:pic>
        <p:nvPicPr>
          <p:cNvPr id="6151" name="Picture 7" descr="C:\Users\cool\Desktop\Где логика\The-Best-Sewing-Machine-Reviews-The-Kids-Will-Lov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5767" y="1176790"/>
            <a:ext cx="3457621" cy="2330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2" name="Picture 8" descr="C:\Users\cool\Desktop\Где логика\depositphotos_59272629-stock-photo-vegetables-on-the-cutting-boar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3621" y="1173479"/>
            <a:ext cx="3451861" cy="2301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3" name="Picture 9" descr="C:\Users\cool\Desktop\Где логика\322_c425dd20b182facd65f6043d9102321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1560" y="3711554"/>
            <a:ext cx="3409390" cy="2275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616005"/>
            <a:ext cx="72614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ОТВЕТ: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Урок технологии </a:t>
            </a:r>
          </a:p>
          <a:p>
            <a:pPr>
              <a:lnSpc>
                <a:spcPct val="150000"/>
              </a:lnSpc>
            </a:pPr>
            <a:endParaRPr lang="ru-RU" sz="2400" b="1" dirty="0" smtClean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5" name="Picture 3" descr="C:\Users\cool\Desktop\Где логика\10205891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7294" y="1970427"/>
            <a:ext cx="3164715" cy="4075369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0B438F1-A713-49C5-A13E-C6F4C317A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56679" y="720759"/>
            <a:ext cx="673118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ln w="9525">
                  <a:noFill/>
                </a:ln>
                <a:ea typeface="Tahoma" panose="020B0604030504040204" pitchFamily="34" charset="0"/>
                <a:cs typeface="Tahoma" panose="020B0604030504040204" pitchFamily="34" charset="0"/>
              </a:rPr>
              <a:t>2 раунд</a:t>
            </a:r>
          </a:p>
          <a:p>
            <a:pPr lvl="0" algn="ctr"/>
            <a:endParaRPr lang="ru-RU" sz="4400" b="1" dirty="0" smtClean="0">
              <a:ln w="9525">
                <a:noFill/>
              </a:ln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4400" b="1" dirty="0" smtClean="0">
                <a:ln w="9525">
                  <a:noFill/>
                </a:ln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1+1 или ФОРМУЛА ВСЕГО.</a:t>
            </a:r>
          </a:p>
          <a:p>
            <a:pPr lvl="0" algn="ctr"/>
            <a:endParaRPr lang="ru-RU" sz="3200" b="1" dirty="0" smtClean="0">
              <a:ln w="9525">
                <a:noFill/>
              </a:ln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3200" b="1" dirty="0" smtClean="0">
                <a:ln w="9525">
                  <a:noFill/>
                </a:ln>
                <a:ea typeface="Tahoma" panose="020B0604030504040204" pitchFamily="34" charset="0"/>
                <a:cs typeface="Tahoma" panose="020B0604030504040204" pitchFamily="34" charset="0"/>
              </a:rPr>
              <a:t>В этом раунде перед вами появятся две картинки. Вам нужно понять,    что же получится при их сложении. </a:t>
            </a:r>
            <a:endParaRPr lang="ru-RU" sz="3200" b="1" dirty="0">
              <a:ln w="9525">
                <a:noFill/>
              </a:ln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5593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451821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10243" name="Picture 3" descr="C:\Users\cool\Desktop\Где логика\23e54bf5c9a6f184522164b167174c7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041" y="1758277"/>
            <a:ext cx="3110089" cy="2415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 descr="C:\Users\cool\Desktop\Где логика\ZNA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4798" y="1742739"/>
            <a:ext cx="3058590" cy="2409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cool\Desktop\Где логика\znak_pl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7394" y="2238486"/>
            <a:ext cx="1168549" cy="1558066"/>
          </a:xfrm>
          <a:prstGeom prst="rect">
            <a:avLst/>
          </a:prstGeom>
          <a:noFill/>
        </p:spPr>
      </p:pic>
      <p:pic>
        <p:nvPicPr>
          <p:cNvPr id="8" name="Picture 2" descr="C:\Users\cool\Desktop\Где логика\znak_pl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6637" y="2206214"/>
            <a:ext cx="1168549" cy="1558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616005"/>
            <a:ext cx="7261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ОТВЕТ: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Техника безопасности</a:t>
            </a:r>
          </a:p>
        </p:txBody>
      </p:sp>
      <p:pic>
        <p:nvPicPr>
          <p:cNvPr id="11266" name="Picture 2" descr="C:\Users\cool\Desktop\Где логика\3a8aef904c5a19b4dfb831f239885e65_0x0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9669" y="2140771"/>
            <a:ext cx="5293953" cy="363959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293511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742277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12290" name="Picture 2" descr="C:\Users\cool\Desktop\Где логика\cfa51bf89dd63e83824a74fd2775fde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8361" y="1957625"/>
            <a:ext cx="3234267" cy="2425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1" name="Picture 3" descr="C:\Users\cool\Desktop\Где логика\moloko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205" y="1968649"/>
            <a:ext cx="3282822" cy="24312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cool\Desktop\Где логика\znak_pl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3607" y="2496671"/>
            <a:ext cx="1168549" cy="1558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616005"/>
            <a:ext cx="7261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ОТВЕТ: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Йогурт</a:t>
            </a:r>
          </a:p>
        </p:txBody>
      </p:sp>
      <p:pic>
        <p:nvPicPr>
          <p:cNvPr id="13314" name="Picture 2" descr="C:\Users\cool\Desktop\Где логика\e2e069c6c6a311ab7a0918fc486f6f6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4894" y="2056669"/>
            <a:ext cx="4865153" cy="387195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70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457200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14338" name="Picture 2" descr="C:\Users\cool\Desktop\Где логика\119827.750x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1" y="1233808"/>
            <a:ext cx="2217836" cy="3838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9" name="Picture 3" descr="C:\Users\cool\Desktop\Где логика\Salvatore+Ferragamo+Milan+Fashion+Week+Womenswear+ixncpbs8-5B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6270" y="1254413"/>
            <a:ext cx="2461865" cy="3831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cool\Desktop\Где логика\znak_pl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722" y="2485786"/>
            <a:ext cx="1168549" cy="1558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398033"/>
            <a:ext cx="7607413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</a:t>
            </a:r>
            <a:r>
              <a:rPr lang="ru-RU" sz="32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Правила игры: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ru-RU" b="1" dirty="0" smtClean="0">
                <a:ea typeface="Tahoma" panose="020B0604030504040204" pitchFamily="34" charset="0"/>
                <a:cs typeface="Tahoma" panose="020B0604030504040204" pitchFamily="34" charset="0"/>
              </a:rPr>
              <a:t> В игре участвуют две команды девочек 8 класса.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ru-RU" b="1" dirty="0" smtClean="0">
                <a:ea typeface="Tahoma" panose="020B0604030504040204" pitchFamily="34" charset="0"/>
                <a:cs typeface="Tahoma" panose="020B0604030504040204" pitchFamily="34" charset="0"/>
              </a:rPr>
              <a:t> От игроков требуется внимательно слушать задание, рассматривать       картинки и логически мыслить.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  <a:r>
              <a:rPr lang="ru-RU" b="1" dirty="0" smtClean="0">
                <a:ea typeface="Tahoma" panose="020B0604030504040204" pitchFamily="34" charset="0"/>
                <a:cs typeface="Tahoma" panose="020B0604030504040204" pitchFamily="34" charset="0"/>
              </a:rPr>
              <a:t> Команды отвечают по очереди, начинает та команда, которая первая поднимет руку.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  <a:r>
              <a:rPr lang="ru-RU" b="1" dirty="0" smtClean="0">
                <a:ea typeface="Tahoma" panose="020B0604030504040204" pitchFamily="34" charset="0"/>
                <a:cs typeface="Tahoma" panose="020B0604030504040204" pitchFamily="34" charset="0"/>
              </a:rPr>
              <a:t> На раздумья ответа дается от 5 до 15 секунд, затем права хода переходит к другой команде.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5.  </a:t>
            </a:r>
            <a:r>
              <a:rPr lang="ru-RU" b="1" dirty="0" smtClean="0">
                <a:ea typeface="Tahoma" panose="020B0604030504040204" pitchFamily="34" charset="0"/>
                <a:cs typeface="Tahoma" panose="020B0604030504040204" pitchFamily="34" charset="0"/>
              </a:rPr>
              <a:t>Приветствуется размышление вслух.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  <a:r>
              <a:rPr lang="ru-RU" b="1" dirty="0" smtClean="0">
                <a:ea typeface="Tahoma" panose="020B0604030504040204" pitchFamily="34" charset="0"/>
                <a:cs typeface="Tahoma" panose="020B0604030504040204" pitchFamily="34" charset="0"/>
              </a:rPr>
              <a:t> Если вы затрудняетесь ответить на вопрос, вы можете обратиться за помощью, сказав «Учитель помоги». После подсказки, может отвечать любая команда.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  <a:r>
              <a:rPr lang="ru-RU" b="1" dirty="0" smtClean="0">
                <a:ea typeface="Tahoma" panose="020B0604030504040204" pitchFamily="34" charset="0"/>
                <a:cs typeface="Tahoma" panose="020B0604030504040204" pitchFamily="34" charset="0"/>
              </a:rPr>
              <a:t> Побеждает та команда, которая набирает большее количество баллов.</a:t>
            </a:r>
            <a:endParaRPr lang="ru-RU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616005"/>
            <a:ext cx="7261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ОТВЕТ: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Манекен</a:t>
            </a:r>
          </a:p>
        </p:txBody>
      </p:sp>
      <p:pic>
        <p:nvPicPr>
          <p:cNvPr id="15362" name="Picture 2" descr="C:\Users\cool\Desktop\Где логика\fwm244-245_mannequin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7246" y="2110978"/>
            <a:ext cx="4608407" cy="381648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70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500743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16386" name="Picture 2" descr="C:\Users\cool\Desktop\Где логика\Berry_Raspberry_Plate_506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386" y="1524000"/>
            <a:ext cx="3155893" cy="2471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7" name="Picture 3" descr="C:\Users\cool\Desktop\Где логика\160_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0930" y="1494919"/>
            <a:ext cx="3210069" cy="2500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cool\Desktop\Где логика\znak_pl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3494" y="2202757"/>
            <a:ext cx="1168549" cy="1558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616005"/>
            <a:ext cx="7261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ОТВЕТ: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Кисель</a:t>
            </a:r>
          </a:p>
        </p:txBody>
      </p:sp>
      <p:pic>
        <p:nvPicPr>
          <p:cNvPr id="17410" name="Picture 2" descr="C:\Users\cool\Desktop\Где логика\mozhno-li-pit-kisel-pri-gastrite-recepty-napit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4367" y="2096241"/>
            <a:ext cx="4755074" cy="356228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70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468086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ГДЕ ЛОГИКА?</a:t>
            </a:r>
          </a:p>
        </p:txBody>
      </p:sp>
      <p:pic>
        <p:nvPicPr>
          <p:cNvPr id="18434" name="Picture 2" descr="C:\Users\cool\Desktop\Где логика\imgpreview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288" y="1602345"/>
            <a:ext cx="3127289" cy="2338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6" name="Picture 4" descr="C:\Users\cool\Desktop\Где логика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9971" y="1600049"/>
            <a:ext cx="3390453" cy="2356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cool\Desktop\Где логика\znak_pl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1980" y="2148329"/>
            <a:ext cx="1168549" cy="1558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616005"/>
            <a:ext cx="7261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ОТВЕТ: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Салат оливье</a:t>
            </a:r>
          </a:p>
        </p:txBody>
      </p:sp>
      <p:pic>
        <p:nvPicPr>
          <p:cNvPr id="19458" name="Picture 2" descr="C:\Users\cool\Desktop\Где логика\cc1a4ee72bcc543a81c3e95debb76be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1251" y="2052186"/>
            <a:ext cx="4955160" cy="373542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0B438F1-A713-49C5-A13E-C6F4C317A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88951" y="635276"/>
            <a:ext cx="669891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ln w="9525">
                  <a:noFill/>
                </a:ln>
                <a:ea typeface="Tahoma" panose="020B0604030504040204" pitchFamily="34" charset="0"/>
                <a:cs typeface="Tahoma" panose="020B0604030504040204" pitchFamily="34" charset="0"/>
              </a:rPr>
              <a:t>3 раунд</a:t>
            </a:r>
          </a:p>
          <a:p>
            <a:pPr lvl="0" algn="ctr"/>
            <a:endParaRPr lang="ru-RU" sz="4400" b="1" dirty="0" smtClean="0">
              <a:ln w="9525">
                <a:noFill/>
              </a:ln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4400" b="1" dirty="0" smtClean="0">
                <a:ln w="9525">
                  <a:noFill/>
                </a:ln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УГАДАЙ ПОГОВОРКУ.</a:t>
            </a:r>
          </a:p>
          <a:p>
            <a:pPr lvl="0" algn="ctr"/>
            <a:endParaRPr lang="ru-RU" sz="3200" b="1" dirty="0" smtClean="0">
              <a:ln w="9525">
                <a:noFill/>
              </a:ln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3200" b="1" dirty="0" smtClean="0">
                <a:ln w="9525">
                  <a:noFill/>
                </a:ln>
                <a:ea typeface="Tahoma" panose="020B0604030504040204" pitchFamily="34" charset="0"/>
                <a:cs typeface="Tahoma" panose="020B0604030504040204" pitchFamily="34" charset="0"/>
              </a:rPr>
              <a:t>В этом раунде перед вами появятся сначала одна картинка, если вы затрудняетесь с ответом, следующая. Можно открыть всего 3 картинки. </a:t>
            </a:r>
            <a:endParaRPr lang="ru-RU" sz="3200" b="1" dirty="0">
              <a:ln w="9525">
                <a:noFill/>
              </a:ln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5593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70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533400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20482" name="Picture 2" descr="C:\Users\cool\Desktop\Где логика\338169_shag-vpered_film_rik-malambri_sharni_4072x2912_(www.GdeFon.ru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537" y="1804259"/>
            <a:ext cx="4876800" cy="3486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08358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511629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21506" name="Picture 2" descr="C:\Users\cool\Desktop\Где логика\o-clothing-colour-facebo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5579" y="2331720"/>
            <a:ext cx="4022591" cy="2766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cool\Desktop\Где логика\338169_shag-vpered_film_rik-malambri_sharni_4072x2912_(www.GdeFon.ru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777" y="2326885"/>
            <a:ext cx="3873873" cy="2769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70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533400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ГДЕ ЛОГИКА?</a:t>
            </a:r>
          </a:p>
        </p:txBody>
      </p:sp>
      <p:pic>
        <p:nvPicPr>
          <p:cNvPr id="22530" name="Picture 2" descr="C:\Users\cool\Desktop\Где логика\moz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6627" y="3951773"/>
            <a:ext cx="3289823" cy="2462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cool\Desktop\Где логика\338169_shag-vpered_film_rik-malambri_sharni_4072x2912_(www.GdeFon.ru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" y="1092445"/>
            <a:ext cx="3873873" cy="2769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cool\Desktop\Где логика\o-clothing-colour-faceboo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9859" y="1085850"/>
            <a:ext cx="4022591" cy="2766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94099" y="616005"/>
            <a:ext cx="685086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ОТВЕТ: </a:t>
            </a: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5400" b="1" dirty="0" smtClean="0">
                <a:ea typeface="Tahoma" panose="020B0604030504040204" pitchFamily="34" charset="0"/>
                <a:cs typeface="Tahoma" panose="020B0604030504040204" pitchFamily="34" charset="0"/>
              </a:rPr>
              <a:t>Встречают по одежке,      провожают по уму.</a:t>
            </a:r>
          </a:p>
        </p:txBody>
      </p:sp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0B438F1-A713-49C5-A13E-C6F4C317A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78168" y="635276"/>
            <a:ext cx="720969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ln w="9525">
                  <a:noFill/>
                </a:ln>
                <a:ea typeface="Tahoma" panose="020B0604030504040204" pitchFamily="34" charset="0"/>
                <a:cs typeface="Tahoma" panose="020B0604030504040204" pitchFamily="34" charset="0"/>
              </a:rPr>
              <a:t>1 раунд</a:t>
            </a:r>
          </a:p>
          <a:p>
            <a:pPr lvl="0" algn="ctr"/>
            <a:endParaRPr lang="ru-RU" sz="3200" b="1" dirty="0" smtClean="0">
              <a:ln w="9525">
                <a:noFill/>
              </a:ln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4400" b="1" dirty="0" smtClean="0">
                <a:ln w="9525">
                  <a:noFill/>
                </a:ln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НАЙДИ ОБЩЕЕ.</a:t>
            </a:r>
          </a:p>
          <a:p>
            <a:pPr lvl="0" algn="ctr"/>
            <a:endParaRPr lang="ru-RU" sz="3200" b="1" dirty="0" smtClean="0">
              <a:ln w="9525">
                <a:noFill/>
              </a:ln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endParaRPr lang="ru-RU" sz="3200" b="1" dirty="0" smtClean="0">
              <a:ln w="9525">
                <a:noFill/>
              </a:ln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3200" b="1" dirty="0" smtClean="0">
                <a:ln w="9525">
                  <a:noFill/>
                </a:ln>
                <a:ea typeface="Tahoma" panose="020B0604030504040204" pitchFamily="34" charset="0"/>
                <a:cs typeface="Tahoma" panose="020B0604030504040204" pitchFamily="34" charset="0"/>
              </a:rPr>
              <a:t>В этом раунде перед вами появятся три картинки. Вам нужно понять, что же их объединяет.</a:t>
            </a:r>
            <a:endParaRPr lang="ru-RU" sz="3200" b="1" dirty="0">
              <a:ln w="9525">
                <a:noFill/>
              </a:ln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5593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9245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555171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5" name="Picture 4" descr="https://medrab.ru/wp-content/uploads/2022/04/zhidkie-udobreni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140" y="1405891"/>
            <a:ext cx="6183630" cy="4121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3429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566057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25602" name="Picture 2" descr="C:\Users\cool\Desktop\Где логика\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3915" y="2206868"/>
            <a:ext cx="3909894" cy="26025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https://medrab.ru/wp-content/uploads/2022/04/zhidkie-udobrenij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50" y="2171702"/>
            <a:ext cx="4047416" cy="2617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70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616005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6" name="Picture 2" descr="C:\Users\cool\Desktop\Где логика\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5335" y="1201028"/>
            <a:ext cx="3909894" cy="26025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4" name="Picture 2" descr="https://cdn3.bigcommerce.com/s-hsbrph5/product_images/uploaded_images/a-golden-bronze-carp.jpg"/>
          <p:cNvPicPr>
            <a:picLocks noChangeAspect="1" noChangeArrowheads="1"/>
          </p:cNvPicPr>
          <p:nvPr/>
        </p:nvPicPr>
        <p:blipFill>
          <a:blip r:embed="rId4" cstate="print"/>
          <a:srcRect l="7898" t="8185" r="9283" b="15850"/>
          <a:stretch>
            <a:fillRect/>
          </a:stretch>
        </p:blipFill>
        <p:spPr bwMode="auto">
          <a:xfrm>
            <a:off x="2205990" y="3944706"/>
            <a:ext cx="3669030" cy="2467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6" name="Picture 4" descr="https://medrab.ru/wp-content/uploads/2022/04/zhidkie-udobrenij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" y="1211582"/>
            <a:ext cx="3910215" cy="2606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109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34143" y="616005"/>
            <a:ext cx="6814456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ОТВЕТ: </a:t>
            </a:r>
          </a:p>
          <a:p>
            <a:pPr algn="ctr">
              <a:lnSpc>
                <a:spcPct val="150000"/>
              </a:lnSpc>
            </a:pPr>
            <a:r>
              <a:rPr lang="ru-RU" sz="5400" b="1" dirty="0" smtClean="0">
                <a:ea typeface="Tahoma" panose="020B0604030504040204" pitchFamily="34" charset="0"/>
                <a:cs typeface="Tahoma" panose="020B0604030504040204" pitchFamily="34" charset="0"/>
              </a:rPr>
              <a:t>Без </a:t>
            </a:r>
            <a:r>
              <a:rPr lang="ru-RU" sz="5400" b="1" dirty="0" smtClean="0">
                <a:ea typeface="Tahoma" panose="020B0604030504040204" pitchFamily="34" charset="0"/>
                <a:cs typeface="Tahoma" panose="020B0604030504040204" pitchFamily="34" charset="0"/>
              </a:rPr>
              <a:t>труда не   выловишь и рыбку из                 пруда.</a:t>
            </a:r>
          </a:p>
        </p:txBody>
      </p:sp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70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616005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26626" name="Picture 2" descr="C:\Users\cool\Desktop\Где логика\imgpreview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4244" y="1688567"/>
            <a:ext cx="5833033" cy="3872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70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544286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ГДЕ ЛОГИКА?</a:t>
            </a:r>
          </a:p>
        </p:txBody>
      </p:sp>
      <p:pic>
        <p:nvPicPr>
          <p:cNvPr id="27650" name="Picture 2" descr="C:\Users\cool\Desktop\Где логика\16422ea923dc4220341962535ee74f19_1412572837_607_4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9355" y="2074472"/>
            <a:ext cx="3638700" cy="2427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cool\Desktop\Где логика\imgpreview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1391" y="2071724"/>
            <a:ext cx="3640318" cy="24169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70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616005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28674" name="Picture 2" descr="C:\Users\cool\Desktop\Где логика\1442935099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7751" y="3903895"/>
            <a:ext cx="3714429" cy="2476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cool\Desktop\Где логика\imgpreview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470" y="1211580"/>
            <a:ext cx="3765847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cool\Desktop\Где логика\16422ea923dc4220341962535ee74f19_1412572837_607_4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7771" y="1228652"/>
            <a:ext cx="3845994" cy="2566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109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03514" y="616005"/>
            <a:ext cx="697774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ОТВЕТ: </a:t>
            </a: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5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Дело мастера боится.    </a:t>
            </a:r>
          </a:p>
        </p:txBody>
      </p:sp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70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616005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ГДЕ ЛОГИКА?</a:t>
            </a:r>
          </a:p>
        </p:txBody>
      </p:sp>
      <p:pic>
        <p:nvPicPr>
          <p:cNvPr id="5" name="Picture 2" descr="https://sun9-44.userapi.com/impg/QMwagvxi42bfrIN_C5ddqv8g3vWJHJgrE90L3w/LCOSOOLu_h8.jpg?size=1280x593&amp;quality=96&amp;sign=4c30a2c64e2fcd18163decfcb6c7c808&amp;c_uniq_tag=DXGq4YOq5mXQjkMgjXW5tAyF2l3kKxjdoI0oevdz19k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" y="1440179"/>
            <a:ext cx="7269480" cy="4126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70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616005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30722" name="Picture 2" descr="C:\Users\cool\Desktop\Где логика\41820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6280" y="2000719"/>
            <a:ext cx="3578471" cy="2625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https://sun9-44.userapi.com/impg/QMwagvxi42bfrIN_C5ddqv8g3vWJHJgrE90L3w/LCOSOOLu_h8.jpg?size=1280x593&amp;quality=96&amp;sign=4c30a2c64e2fcd18163decfcb6c7c808&amp;c_uniq_tag=DXGq4YOq5mXQjkMgjXW5tAyF2l3kKxjdoI0oevdz19k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" y="2011679"/>
            <a:ext cx="4199647" cy="2664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12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430306"/>
            <a:ext cx="7261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1026" name="Picture 2" descr="C:\Users\cool\Desktop\Где логика\6259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1286" y="1301675"/>
            <a:ext cx="3307273" cy="2377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cool\Desktop\Где логика\14125405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9883" y="1320221"/>
            <a:ext cx="3291840" cy="2412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cool\Desktop\Где логика\img-2016-12-26-23-54-2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3817" y="3926542"/>
            <a:ext cx="3287134" cy="2130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0387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616005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31746" name="Picture 2" descr="C:\Users\cool\Desktop\Где логика\0_73442_df3b2ec3_X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0033" y="3977641"/>
            <a:ext cx="3731026" cy="2446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cool\Desktop\Где логика\41820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9130" y="1189189"/>
            <a:ext cx="3578471" cy="2625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2" name="Picture 2" descr="https://sun9-44.userapi.com/impg/QMwagvxi42bfrIN_C5ddqv8g3vWJHJgrE90L3w/LCOSOOLu_h8.jpg?size=1280x593&amp;quality=96&amp;sign=4c30a2c64e2fcd18163decfcb6c7c808&amp;c_uniq_tag=DXGq4YOq5mXQjkMgjXW5tAyF2l3kKxjdoI0oevdz19k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" y="1223009"/>
            <a:ext cx="4108207" cy="26060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932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28799" y="616005"/>
            <a:ext cx="568003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ОТВЕТ: </a:t>
            </a: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5400" b="1" dirty="0" smtClean="0">
                <a:ea typeface="Tahoma" panose="020B0604030504040204" pitchFamily="34" charset="0"/>
                <a:cs typeface="Tahoma" panose="020B0604030504040204" pitchFamily="34" charset="0"/>
              </a:rPr>
              <a:t>Ученье – свет, а </a:t>
            </a:r>
            <a:r>
              <a:rPr lang="ru-RU" sz="5400" b="1" dirty="0" smtClean="0">
                <a:ea typeface="Tahoma" panose="020B0604030504040204" pitchFamily="34" charset="0"/>
                <a:cs typeface="Tahoma" panose="020B0604030504040204" pitchFamily="34" charset="0"/>
              </a:rPr>
              <a:t>неученее </a:t>
            </a:r>
            <a:r>
              <a:rPr lang="ru-RU" sz="5400" b="1" dirty="0" smtClean="0">
                <a:ea typeface="Tahoma" panose="020B0604030504040204" pitchFamily="34" charset="0"/>
                <a:cs typeface="Tahoma" panose="020B0604030504040204" pitchFamily="34" charset="0"/>
              </a:rPr>
              <a:t>– тьма.</a:t>
            </a:r>
          </a:p>
        </p:txBody>
      </p:sp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70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616005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32770" name="Picture 2" descr="C:\Users\cool\Desktop\Где логика\133872-melisen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5615" y="1547989"/>
            <a:ext cx="5841402" cy="4010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70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616005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33794" name="Picture 2" descr="C:\Users\cool\Desktop\Где логика\1433957511_1-1kakoe-davlenie-schitat-normalnyi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8381" y="1748790"/>
            <a:ext cx="4005020" cy="2702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cool\Desktop\Где логика\133872-melisen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030" y="1734886"/>
            <a:ext cx="3832049" cy="2630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70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616005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ГДЕ ЛОГИКА?</a:t>
            </a:r>
          </a:p>
        </p:txBody>
      </p:sp>
      <p:pic>
        <p:nvPicPr>
          <p:cNvPr id="34819" name="Picture 3" descr="C:\Users\cool\Desktop\Где логика\58d4ef862bc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3853" y="3989070"/>
            <a:ext cx="3579767" cy="23670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cool\Desktop\Где логика\133872-melisen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880" y="1174816"/>
            <a:ext cx="3832049" cy="2630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cool\Desktop\Где логика\1433957511_1-1kakoe-davlenie-schitat-normalnyi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66951" y="1188720"/>
            <a:ext cx="4005020" cy="2702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28799" y="616005"/>
            <a:ext cx="568003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ОТВЕТ: </a:t>
            </a: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5400" b="1" dirty="0" smtClean="0">
                <a:ea typeface="Tahoma" panose="020B0604030504040204" pitchFamily="34" charset="0"/>
                <a:cs typeface="Tahoma" panose="020B0604030504040204" pitchFamily="34" charset="0"/>
              </a:rPr>
              <a:t>Семь раз отмерь, один отрежь.</a:t>
            </a:r>
          </a:p>
        </p:txBody>
      </p:sp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0B438F1-A713-49C5-A13E-C6F4C317A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88951" y="635276"/>
            <a:ext cx="669891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ln w="9525">
                  <a:noFill/>
                </a:ln>
                <a:ea typeface="Tahoma" panose="020B0604030504040204" pitchFamily="34" charset="0"/>
                <a:cs typeface="Tahoma" panose="020B0604030504040204" pitchFamily="34" charset="0"/>
              </a:rPr>
              <a:t>4 раунд</a:t>
            </a:r>
          </a:p>
          <a:p>
            <a:pPr lvl="0" algn="ctr"/>
            <a:endParaRPr lang="ru-RU" sz="4400" b="1" dirty="0" smtClean="0">
              <a:ln w="9525">
                <a:noFill/>
              </a:ln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4400" b="1" dirty="0" smtClean="0">
                <a:ln w="9525">
                  <a:noFill/>
                </a:ln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ЧЕТВЕРТЫЙ ЛИШНИЙ</a:t>
            </a:r>
            <a:r>
              <a:rPr lang="ru-RU" sz="4400" b="1" dirty="0" smtClean="0">
                <a:ln w="9525">
                  <a:noFill/>
                </a:ln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ctr"/>
            <a:endParaRPr lang="ru-RU" sz="3200" b="1" dirty="0" smtClean="0">
              <a:ln w="9525">
                <a:noFill/>
              </a:ln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3200" b="1" dirty="0" smtClean="0">
                <a:ln w="9525">
                  <a:noFill/>
                </a:ln>
                <a:ea typeface="Tahoma" panose="020B0604030504040204" pitchFamily="34" charset="0"/>
                <a:cs typeface="Tahoma" panose="020B0604030504040204" pitchFamily="34" charset="0"/>
              </a:rPr>
              <a:t>В этом раунде перед вами появятся четыре картинка, нужно определить что общее у трех предметов, а четвертый лишний назвать. </a:t>
            </a:r>
            <a:endParaRPr lang="ru-RU" sz="3200" b="1" dirty="0">
              <a:ln w="9525">
                <a:noFill/>
              </a:ln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55934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70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457200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ГДЕ ЛОГИКА?</a:t>
            </a:r>
          </a:p>
        </p:txBody>
      </p:sp>
      <p:pic>
        <p:nvPicPr>
          <p:cNvPr id="35842" name="Picture 2" descr="C:\Users\cool\Desktop\Где логика\7549_17114_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121" y="1204188"/>
            <a:ext cx="3078335" cy="2367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3" name="Picture 3" descr="C:\Users\cool\Desktop\Где логика\pattis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9229" y="1193587"/>
            <a:ext cx="2947485" cy="2383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4" name="Picture 4" descr="C:\Users\cool\Desktop\Где логика\tukv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420" y="3722914"/>
            <a:ext cx="2985164" cy="2329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45" name="Picture 5" descr="C:\Users\cool\Desktop\Где логика\food_1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257" y="3691378"/>
            <a:ext cx="3102429" cy="23268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3944" y="484094"/>
            <a:ext cx="83802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ОТВЕТ: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Арбуз считают ягодой, а тыкву, патиссон и дыню овощами.</a:t>
            </a: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5" descr="C:\Users\cool\Desktop\Где логика\food_1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1967" y="2037007"/>
            <a:ext cx="4858230" cy="364367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43045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413657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ГДЕ ЛОГИКА?</a:t>
            </a:r>
          </a:p>
        </p:txBody>
      </p:sp>
      <p:pic>
        <p:nvPicPr>
          <p:cNvPr id="36866" name="Picture 2" descr="C:\Users\cool\Desktop\Где логика\image1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0828" y="702863"/>
            <a:ext cx="2226193" cy="2739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7" name="Picture 3" descr="C:\Users\cool\Desktop\Где логика\s1200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668357"/>
            <a:ext cx="2205092" cy="25603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8" name="Picture 4" descr="C:\Users\cool\Desktop\Где логика\shuby-ot-fabriki-zolotoe-runo-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486" y="656216"/>
            <a:ext cx="2188028" cy="2788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C:\Users\cool\Desktop\legkiy_sarafan_na_bretelyax_nebesno_-_golyboi_4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3646714"/>
            <a:ext cx="2208588" cy="2634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451821"/>
            <a:ext cx="7261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ОТВЕТ: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Морская капуста</a:t>
            </a:r>
          </a:p>
        </p:txBody>
      </p:sp>
      <p:pic>
        <p:nvPicPr>
          <p:cNvPr id="2050" name="Picture 2" descr="C:\Users\cool\Desktop\Где логика\morska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0315" y="1956001"/>
            <a:ext cx="5378824" cy="371327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42278" y="430306"/>
            <a:ext cx="7863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ОТВЕТ: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Юбка – это поясное изделие, а шуба, куртка и сарафан – плечевые.</a:t>
            </a: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C:\Users\cool\Desktop\Где логика\image1x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8960" y="2293839"/>
            <a:ext cx="3087444" cy="371968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70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446314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37890" name="Picture 2" descr="C:\Users\cool\Desktop\Где логика\346699776e7b729928d6c8091f9e664039892a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968" y="1159903"/>
            <a:ext cx="3231746" cy="2236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1" name="Picture 3" descr="C:\Users\cool\Desktop\Где логика\5ab655735b8c9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9225" y="1138966"/>
            <a:ext cx="3370506" cy="2247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2" name="Picture 4" descr="C:\Users\cool\Desktop\Где логика\39014_143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745" y="3640997"/>
            <a:ext cx="3233313" cy="2156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898" name="Picture 10" descr="C:\Users\cool\Desktop\Где логика\2798.97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3633524"/>
            <a:ext cx="3341914" cy="2190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23191" y="616005"/>
            <a:ext cx="67450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ОТВЕТ: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Селедочница относится к столовому сервизу, </a:t>
            </a:r>
            <a:r>
              <a:rPr lang="ru-RU" sz="2400" b="1" dirty="0" err="1" smtClean="0">
                <a:ea typeface="Tahoma" panose="020B0604030504040204" pitchFamily="34" charset="0"/>
                <a:cs typeface="Tahoma" panose="020B0604030504040204" pitchFamily="34" charset="0"/>
              </a:rPr>
              <a:t>креманка</a:t>
            </a: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, чайная пара и чайник к чайному.</a:t>
            </a: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 descr="C:\Users\cool\Desktop\Где логика\346699776e7b729928d6c8091f9e664039892a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0164" y="2632932"/>
            <a:ext cx="4797911" cy="319860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70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446314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ГДЕ ЛОГИКА?</a:t>
            </a:r>
          </a:p>
        </p:txBody>
      </p:sp>
      <p:pic>
        <p:nvPicPr>
          <p:cNvPr id="38914" name="Picture 2" descr="C:\Users\cool\Desktop\Где логика\2484c40c52cd74a84e955a139aun--tsvety-i-floristika-hlopok-iz-polimernoj-gli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8668" y="3624301"/>
            <a:ext cx="3013935" cy="2260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5" name="Picture 3" descr="C:\Users\cool\Desktop\Где логика\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0963" y="1156705"/>
            <a:ext cx="2994211" cy="2245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6" name="Picture 4" descr="C:\Users\cool\Desktop\Где логика\el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570514"/>
            <a:ext cx="3047998" cy="2329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7" name="Picture 5" descr="C:\Users\cool\Desktop\Где логика\linum-usitatissimum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8714" y="1138242"/>
            <a:ext cx="3033668" cy="2236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3336" y="494852"/>
            <a:ext cx="81112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ОТВЕТ: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Ель является сырьем для производства искусственных волокон, а лен, хлопок и шерсть к натуральным волокнам.</a:t>
            </a: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4" descr="C:\Users\cool\Desktop\Где логика\e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7592" y="2485016"/>
            <a:ext cx="4270785" cy="358571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70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457200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39938" name="Picture 2" descr="C:\Users\cool\Desktop\Где логика\kisspng-thread-sewing-machines-artikel-assortment-strategi-5ae5a91a59e547.65688389152500047436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380" y="1175658"/>
            <a:ext cx="2947564" cy="2278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39" name="Picture 3" descr="C:\Users\cool\Desktop\Где логика\vtvvvCDAtxvwBsvBtyCwzBADCBwyCCDCxuOULD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029" y="3744685"/>
            <a:ext cx="2982685" cy="2177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40" name="Picture 4" descr="C:\Users\cool\Desktop\Где логика\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1815" y="3701143"/>
            <a:ext cx="2703585" cy="2220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41" name="Picture 5" descr="C:\Users\cool\Desktop\Где логика\09-P32273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4975" y="1212876"/>
            <a:ext cx="2657587" cy="2267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88951" y="616005"/>
            <a:ext cx="59489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ОТВЕТ: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Нитки являются материалом, а наперсток, ножницы и иглы это инструменты.</a:t>
            </a: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 descr="C:\Users\cool\Desktop\Где логика\kisspng-thread-sewing-machines-artikel-assortment-strategi-5ae5a91a59e547.65688389152500047436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1593" y="2549562"/>
            <a:ext cx="4862455" cy="321346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0B438F1-A713-49C5-A13E-C6F4C317A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88951" y="742278"/>
            <a:ext cx="669891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ln w="9525">
                  <a:noFill/>
                </a:ln>
                <a:ea typeface="Tahoma" panose="020B0604030504040204" pitchFamily="34" charset="0"/>
                <a:cs typeface="Tahoma" panose="020B0604030504040204" pitchFamily="34" charset="0"/>
              </a:rPr>
              <a:t>5 раунд</a:t>
            </a:r>
          </a:p>
          <a:p>
            <a:pPr lvl="0" algn="ctr"/>
            <a:endParaRPr lang="ru-RU" sz="4400" b="1" dirty="0" smtClean="0">
              <a:ln w="9525">
                <a:noFill/>
              </a:ln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4400" b="1" dirty="0" smtClean="0">
                <a:ln w="9525">
                  <a:noFill/>
                </a:ln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ЭТО ВСЕ ОДНО.</a:t>
            </a:r>
          </a:p>
          <a:p>
            <a:pPr lvl="0" algn="ctr"/>
            <a:endParaRPr lang="ru-RU" sz="3200" b="1" dirty="0" smtClean="0">
              <a:ln w="9525">
                <a:noFill/>
              </a:ln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ru-RU" sz="3200" b="1" dirty="0" smtClean="0">
                <a:ln w="9525">
                  <a:noFill/>
                </a:ln>
                <a:ea typeface="Tahoma" panose="020B0604030504040204" pitchFamily="34" charset="0"/>
                <a:cs typeface="Tahoma" panose="020B0604030504040204" pitchFamily="34" charset="0"/>
              </a:rPr>
              <a:t>В этом раунде перед вами появятся три картинка, нужно определить что общее у трех предметов. Это блиц турнир и за каждый правильный ответ дается очко.</a:t>
            </a:r>
            <a:endParaRPr lang="ru-RU" sz="3200" b="1" dirty="0">
              <a:ln w="9525">
                <a:noFill/>
              </a:ln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55934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70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468086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ГДЕ ЛОГИКА?</a:t>
            </a:r>
          </a:p>
        </p:txBody>
      </p:sp>
      <p:pic>
        <p:nvPicPr>
          <p:cNvPr id="40962" name="Picture 2" descr="C:\Users\cool\Desktop\Где логика\10pcs-lot-15X20cm-font-b-handmade-b-font-font-b-jute-b-font-drawstring-pouch-gif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9924" y="3886584"/>
            <a:ext cx="2502786" cy="2502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63" name="Picture 3" descr="C:\Users\cool\Desktop\Где логика\4814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5078" y="1330235"/>
            <a:ext cx="3323541" cy="2373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64" name="Picture 4" descr="C:\Users\cool\Desktop\Где логика\maxresdefault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50" y="1284514"/>
            <a:ext cx="4251959" cy="2334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00922" y="616005"/>
            <a:ext cx="50453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ОТВЕТ: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Это стадии термической обработки яйца: всмятку, вкрутую, в мешочек.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986" name="Picture 2" descr="C:\Users\cool\Desktop\Где логика\information_items_2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8724" y="2424504"/>
            <a:ext cx="4691145" cy="388485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419548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ГДЕ ЛОГИКА?</a:t>
            </a:r>
          </a:p>
        </p:txBody>
      </p:sp>
      <p:pic>
        <p:nvPicPr>
          <p:cNvPr id="5127" name="Picture 7" descr="C:\Users\cool\Desktop\Где логика\b13159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9553" y="1187318"/>
            <a:ext cx="2366681" cy="2366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8" name="Picture 8" descr="C:\Users\cool\Desktop\Где логика\siava.ru_9OISLw9Nek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9111" y="1218863"/>
            <a:ext cx="2292305" cy="2298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9" name="Picture 9" descr="C:\Users\cool\Desktop\Где логика\sapsan-piter-moskva-26-05-2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6975" y="3677381"/>
            <a:ext cx="3197914" cy="2314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393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391887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43011" name="Picture 3" descr="C:\Users\cool\Desktop\Где логика\1514924481_1514910857_maxresdefault-1024x6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028" y="1197429"/>
            <a:ext cx="3148034" cy="2403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013" name="Picture 5" descr="C:\Users\cool\Desktop\Где логика\architecture_00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201" y="1208443"/>
            <a:ext cx="3390869" cy="2356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014" name="Picture 6" descr="C:\Users\cool\Desktop\Где логика\article103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4498" y="3758386"/>
            <a:ext cx="4206433" cy="26195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13985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35162" y="527125"/>
            <a:ext cx="5862918" cy="3505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ОТВЕТ: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Это виды покроя юбок: прямая, </a:t>
            </a:r>
            <a:r>
              <a:rPr lang="ru-RU" sz="2400" b="1" dirty="0" err="1" smtClean="0">
                <a:ea typeface="Tahoma" panose="020B0604030504040204" pitchFamily="34" charset="0"/>
                <a:cs typeface="Tahoma" panose="020B0604030504040204" pitchFamily="34" charset="0"/>
              </a:rPr>
              <a:t>клиньевая</a:t>
            </a: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и коническая или </a:t>
            </a:r>
            <a:r>
              <a:rPr lang="ru-RU" sz="2400" b="1" dirty="0" err="1" smtClean="0">
                <a:ea typeface="Tahoma" panose="020B0604030504040204" pitchFamily="34" charset="0"/>
                <a:cs typeface="Tahoma" panose="020B0604030504040204" pitchFamily="34" charset="0"/>
              </a:rPr>
              <a:t>солнцеклеш</a:t>
            </a: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C:\Users\cool\Desktop\bcb53b1b50.jpg"/>
          <p:cNvPicPr>
            <a:picLocks noChangeAspect="1" noChangeArrowheads="1"/>
          </p:cNvPicPr>
          <p:nvPr/>
        </p:nvPicPr>
        <p:blipFill>
          <a:blip r:embed="rId3"/>
          <a:srcRect l="992" t="7539" b="8338"/>
          <a:stretch>
            <a:fillRect/>
          </a:stretch>
        </p:blipFill>
        <p:spPr bwMode="auto">
          <a:xfrm>
            <a:off x="2114550" y="2480309"/>
            <a:ext cx="4632512" cy="393609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4816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435429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45058" name="Picture 2" descr="C:\Users\cool\Desktop\Где логика\s1200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7410" y="3931376"/>
            <a:ext cx="3423877" cy="2496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59" name="Picture 3" descr="C:\Users\cool\Desktop\Где логика\1(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0530" y="1145528"/>
            <a:ext cx="3414399" cy="2673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60" name="Picture 4" descr="C:\Users\cool\Desktop\Где логика\sand-time-tool-lighting-timepiece-hourglass-run-out-measuring-instrument-6130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" y="1108710"/>
            <a:ext cx="2863487" cy="2721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10466" y="505609"/>
            <a:ext cx="53680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ОТВЕТ: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Это все типы женских фигур: яблоко, песочные часы, треугольник и др.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6083" name="Picture 3" descr="C:\Users\cool\Desktop\Где логика\Kak-vyibirat-odezhdu-po-tipu-figur-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1631" y="2419742"/>
            <a:ext cx="5642386" cy="393556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702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413657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49156" name="Picture 4" descr="C:\Users\cool\Desktop\Где логика\55342026202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" y="1047749"/>
            <a:ext cx="3684636" cy="2680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157" name="Picture 5" descr="C:\Users\cool\Desktop\Где логика\21021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93951" y="3943894"/>
            <a:ext cx="3953905" cy="24569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159" name="Picture 7" descr="C:\Users\cool\Desktop\Где логика\shema-rustovk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6280" y="1036319"/>
            <a:ext cx="3589020" cy="2632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96528" y="462579"/>
            <a:ext cx="56047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Ответ: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Это все виды планировки кухни: параллельная, угловая и линейная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6" descr="C:\Users\cool\Desktop\Где логика\35443288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3070" y="2399699"/>
            <a:ext cx="5238301" cy="393082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5702" y="0"/>
            <a:ext cx="9135879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83552" y="413657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ГДЕ ЛОГИКА?</a:t>
            </a:r>
          </a:p>
        </p:txBody>
      </p:sp>
      <p:pic>
        <p:nvPicPr>
          <p:cNvPr id="7171" name="Picture 3" descr="C:\Users\cool\Desktop\Где логика\xhmmjj14166475141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890" y="1010193"/>
            <a:ext cx="3097530" cy="2787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 descr="C:\Users\cool\Desktop\Где логика\загруженное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1203" y="3989070"/>
            <a:ext cx="3770349" cy="2423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4" name="Picture 6" descr="C:\Users\cool\Desktop\Где логика\31119676-scarlet-macaw-feathers-background-textur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9090" y="1099457"/>
            <a:ext cx="3892186" cy="26944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13647" y="462579"/>
            <a:ext cx="52604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ОТВЕТ: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Это все форма макаронных изделий: бантики, перья и звездочки.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4" name="Picture 2" descr="C:\Users\cool\Desktop\Где логика\60d065c9449dca379933db1330ecc73a-600x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8464" y="2214954"/>
            <a:ext cx="5792456" cy="408297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656216"/>
            <a:ext cx="7607413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ru-RU" sz="40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Наша игра подошла к концу.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ru-RU" dirty="0" smtClean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dirty="0" smtClean="0">
                <a:ea typeface="Tahoma" panose="020B0604030504040204" pitchFamily="34" charset="0"/>
                <a:cs typeface="Tahoma" panose="020B0604030504040204" pitchFamily="34" charset="0"/>
              </a:rPr>
              <a:t>Хочу поблагодарить жюри и наших участниц. Они в очередной раз доказали, что умеют логически  мыслить и хорошо усвоили программу урока технология.  Спасибо за внимание. </a:t>
            </a:r>
          </a:p>
          <a:p>
            <a:pPr>
              <a:lnSpc>
                <a:spcPct val="150000"/>
              </a:lnSpc>
            </a:pPr>
            <a:endParaRPr lang="ru-RU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2014930-D733-4AB4-8581-31D1C8A87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6769" y="720762"/>
            <a:ext cx="67340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ln w="3175">
                  <a:solidFill>
                    <a:schemeClr val="tx1"/>
                  </a:solidFill>
                </a:ln>
                <a:solidFill>
                  <a:srgbClr val="F94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ГДЕ ЛОГИКА, ДЕВОЧКИ?</a:t>
            </a:r>
            <a:endParaRPr lang="ru-RU" sz="7200" b="1" dirty="0">
              <a:ln w="3175">
                <a:solidFill>
                  <a:schemeClr val="tx1"/>
                </a:solidFill>
              </a:ln>
              <a:solidFill>
                <a:srgbClr val="F949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11829" y="616005"/>
            <a:ext cx="45901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ОТВЕТ: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Швейная машинка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ru-RU" sz="24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C:\Users\cool\Desktop\Где логика\elna28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1660" y="2108500"/>
            <a:ext cx="4887093" cy="370063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451821"/>
            <a:ext cx="726140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ГДЕ ЛОГИКА?</a:t>
            </a:r>
          </a:p>
        </p:txBody>
      </p:sp>
      <p:pic>
        <p:nvPicPr>
          <p:cNvPr id="3074" name="Picture 2" descr="C:\Users\cool\Desktop\Где логика\imgprevi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2747" y="3709303"/>
            <a:ext cx="2969111" cy="22203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cool\Desktop\Где логика\1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0110" y="1133779"/>
            <a:ext cx="3336130" cy="2319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cool\Desktop\Где логика\mini_kafe10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3756" y="1123895"/>
            <a:ext cx="3205843" cy="22921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B05DD5-4431-4E99-8A86-92F4CF5BC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3552" y="505609"/>
            <a:ext cx="7261409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</a:t>
            </a:r>
            <a:r>
              <a:rPr lang="ru-RU" sz="2400" b="1" dirty="0" smtClean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ОТВЕТ: 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Меню</a:t>
            </a:r>
          </a:p>
        </p:txBody>
      </p:sp>
      <p:pic>
        <p:nvPicPr>
          <p:cNvPr id="4098" name="Picture 2" descr="C:\Users\cool\Desktop\Где логика\obl-01-f3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1181" y="2000923"/>
            <a:ext cx="5483262" cy="377358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156164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987</TotalTime>
  <Words>745</Words>
  <Application>Microsoft Office PowerPoint</Application>
  <PresentationFormat>Экран (4:3)</PresentationFormat>
  <Paragraphs>140</Paragraphs>
  <Slides>69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wWw</cp:lastModifiedBy>
  <cp:revision>171</cp:revision>
  <dcterms:created xsi:type="dcterms:W3CDTF">2013-11-19T05:52:05Z</dcterms:created>
  <dcterms:modified xsi:type="dcterms:W3CDTF">2023-05-16T06:38:32Z</dcterms:modified>
</cp:coreProperties>
</file>