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6" r:id="rId2"/>
    <p:sldId id="276" r:id="rId3"/>
    <p:sldId id="277" r:id="rId4"/>
    <p:sldId id="278" r:id="rId5"/>
    <p:sldId id="282" r:id="rId6"/>
    <p:sldId id="279" r:id="rId7"/>
    <p:sldId id="281" r:id="rId8"/>
    <p:sldId id="280" r:id="rId9"/>
    <p:sldId id="283" r:id="rId10"/>
    <p:sldId id="284" r:id="rId11"/>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26" autoAdjust="0"/>
    <p:restoredTop sz="94660"/>
  </p:normalViewPr>
  <p:slideViewPr>
    <p:cSldViewPr snapToGrid="0">
      <p:cViewPr varScale="1">
        <p:scale>
          <a:sx n="67" d="100"/>
          <a:sy n="67" d="100"/>
        </p:scale>
        <p:origin x="-126" y="-1014"/>
      </p:cViewPr>
      <p:guideLst>
        <p:guide orient="horz" pos="2160"/>
        <p:guide pos="3840"/>
      </p:guideLst>
    </p:cSldViewPr>
  </p:slideViewPr>
  <p:notesTextViewPr>
    <p:cViewPr>
      <p:scale>
        <a:sx n="1" d="1"/>
        <a:sy n="1" d="1"/>
      </p:scale>
      <p:origin x="0" y="0"/>
    </p:cViewPr>
  </p:notesTextViewPr>
  <p:notesViewPr>
    <p:cSldViewPr snapToGrid="0" showGuides="1">
      <p:cViewPr varScale="1">
        <p:scale>
          <a:sx n="90" d="100"/>
          <a:sy n="90" d="100"/>
        </p:scale>
        <p:origin x="3024"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298B386-5726-46D9-9170-98A7046F4187}" type="datetime1">
              <a:rPr lang="ru-RU" smtClean="0"/>
              <a:pPr rtl="0"/>
              <a:t>05.02.2023</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EA21AD-3BA7-4B49-9DF1-2171993A8011}" type="slidenum">
              <a:rPr lang="ru-RU" smtClean="0"/>
              <a:pPr rtl="0"/>
              <a:t>‹#›</a:t>
            </a:fld>
            <a:endParaRPr lang="ru-RU" dirty="0"/>
          </a:p>
        </p:txBody>
      </p:sp>
    </p:spTree>
    <p:extLst>
      <p:ext uri="{BB962C8B-B14F-4D97-AF65-F5344CB8AC3E}">
        <p14:creationId xmlns="" xmlns:p14="http://schemas.microsoft.com/office/powerpoint/2010/main" val="39243499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CB7E2DA-013A-4A50-B0EF-122D626E8E9F}" type="datetime1">
              <a:rPr lang="ru-RU" noProof="0" smtClean="0"/>
              <a:pPr rtl="0"/>
              <a:t>05.02.2023</a:t>
            </a:fld>
            <a:endParaRPr lang="ru-RU" noProof="0"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smtClean="0"/>
              <a:t>Щелкните, чтобы изменить стили текста образца слайда</a:t>
            </a:r>
          </a:p>
          <a:p>
            <a:pPr lvl="1" rtl="0"/>
            <a:r>
              <a:rPr lang="ru-RU" noProof="0" dirty="0" smtClean="0"/>
              <a:t>Второй уровень</a:t>
            </a:r>
          </a:p>
          <a:p>
            <a:pPr lvl="2" rtl="0"/>
            <a:r>
              <a:rPr lang="ru-RU" noProof="0" dirty="0" smtClean="0"/>
              <a:t>Третий уровень</a:t>
            </a:r>
          </a:p>
          <a:p>
            <a:pPr lvl="3" rtl="0"/>
            <a:r>
              <a:rPr lang="ru-RU" noProof="0" dirty="0" smtClean="0"/>
              <a:t>Четвертый уровень</a:t>
            </a:r>
          </a:p>
          <a:p>
            <a:pPr lvl="4" rtl="0"/>
            <a:r>
              <a:rPr lang="ru-RU" noProof="0" dirty="0" smtClean="0"/>
              <a:t>Пятый уровень</a:t>
            </a:r>
            <a:endParaRPr lang="ru-RU" noProof="0"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F669046-D62F-49D8-96B7-3C014DC234D7}" type="slidenum">
              <a:rPr lang="ru-RU" noProof="0" smtClean="0"/>
              <a:pPr rtl="0"/>
              <a:t>‹#›</a:t>
            </a:fld>
            <a:endParaRPr lang="ru-RU" noProof="0" dirty="0"/>
          </a:p>
        </p:txBody>
      </p:sp>
    </p:spTree>
    <p:extLst>
      <p:ext uri="{BB962C8B-B14F-4D97-AF65-F5344CB8AC3E}">
        <p14:creationId xmlns="" xmlns:p14="http://schemas.microsoft.com/office/powerpoint/2010/main" val="22937144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1</a:t>
            </a:fld>
            <a:endParaRPr lang="ru-RU" dirty="0"/>
          </a:p>
        </p:txBody>
      </p:sp>
    </p:spTree>
    <p:extLst>
      <p:ext uri="{BB962C8B-B14F-4D97-AF65-F5344CB8AC3E}">
        <p14:creationId xmlns="" xmlns:p14="http://schemas.microsoft.com/office/powerpoint/2010/main" val="3043590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2</a:t>
            </a:fld>
            <a:endParaRPr lang="ru-RU" dirty="0"/>
          </a:p>
        </p:txBody>
      </p:sp>
    </p:spTree>
    <p:extLst>
      <p:ext uri="{BB962C8B-B14F-4D97-AF65-F5344CB8AC3E}">
        <p14:creationId xmlns="" xmlns:p14="http://schemas.microsoft.com/office/powerpoint/2010/main" val="195125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3</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4</a:t>
            </a:fld>
            <a:endParaRPr lang="ru-RU" dirty="0"/>
          </a:p>
        </p:txBody>
      </p:sp>
    </p:spTree>
    <p:extLst>
      <p:ext uri="{BB962C8B-B14F-4D97-AF65-F5344CB8AC3E}">
        <p14:creationId xmlns="" xmlns:p14="http://schemas.microsoft.com/office/powerpoint/2010/main" val="2052619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6</a:t>
            </a:fld>
            <a:endParaRPr lang="ru-RU" dirty="0"/>
          </a:p>
        </p:txBody>
      </p:sp>
    </p:spTree>
    <p:extLst>
      <p:ext uri="{BB962C8B-B14F-4D97-AF65-F5344CB8AC3E}">
        <p14:creationId xmlns="" xmlns:p14="http://schemas.microsoft.com/office/powerpoint/2010/main" val="3655358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7</a:t>
            </a:fld>
            <a:endParaRPr lang="ru-RU" dirty="0"/>
          </a:p>
        </p:txBody>
      </p:sp>
    </p:spTree>
    <p:extLst>
      <p:ext uri="{BB962C8B-B14F-4D97-AF65-F5344CB8AC3E}">
        <p14:creationId xmlns="" xmlns:p14="http://schemas.microsoft.com/office/powerpoint/2010/main" val="3796570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8</a:t>
            </a:fld>
            <a:endParaRPr lang="ru-RU" dirty="0"/>
          </a:p>
        </p:txBody>
      </p:sp>
    </p:spTree>
    <p:extLst>
      <p:ext uri="{BB962C8B-B14F-4D97-AF65-F5344CB8AC3E}">
        <p14:creationId xmlns="" xmlns:p14="http://schemas.microsoft.com/office/powerpoint/2010/main" val="3254918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9</a:t>
            </a:fld>
            <a:endParaRPr lang="ru-RU" dirty="0"/>
          </a:p>
        </p:txBody>
      </p:sp>
    </p:spTree>
    <p:extLst>
      <p:ext uri="{BB962C8B-B14F-4D97-AF65-F5344CB8AC3E}">
        <p14:creationId xmlns="" xmlns:p14="http://schemas.microsoft.com/office/powerpoint/2010/main" val="3254918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10</a:t>
            </a:fld>
            <a:endParaRPr lang="ru-RU" dirty="0"/>
          </a:p>
        </p:txBody>
      </p:sp>
    </p:spTree>
    <p:extLst>
      <p:ext uri="{BB962C8B-B14F-4D97-AF65-F5344CB8AC3E}">
        <p14:creationId xmlns="" xmlns:p14="http://schemas.microsoft.com/office/powerpoint/2010/main" val="3254918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gradFill>
          <a:gsLst>
            <a:gs pos="0">
              <a:schemeClr val="bg1">
                <a:lumMod val="46000"/>
                <a:lumOff val="54000"/>
              </a:schemeClr>
            </a:gs>
            <a:gs pos="46000">
              <a:schemeClr val="bg1">
                <a:lumMod val="60000"/>
                <a:lumOff val="40000"/>
              </a:schemeClr>
            </a:gs>
            <a:gs pos="100000">
              <a:schemeClr val="bg1">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04" name="Группа 103" descr="Несколько цветов в нижней части слайда"/>
          <p:cNvGrpSpPr/>
          <p:nvPr/>
        </p:nvGrpSpPr>
        <p:grpSpPr bwMode="gray">
          <a:xfrm>
            <a:off x="286013" y="4191000"/>
            <a:ext cx="11616798" cy="2513417"/>
            <a:chOff x="286013" y="4191000"/>
            <a:chExt cx="11616798" cy="2513417"/>
          </a:xfrm>
        </p:grpSpPr>
        <p:sp>
          <p:nvSpPr>
            <p:cNvPr id="8" name="Полилиния 5"/>
            <p:cNvSpPr>
              <a:spLocks/>
            </p:cNvSpPr>
            <p:nvPr/>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9" name="Линия 6"/>
            <p:cNvSpPr>
              <a:spLocks noChangeShapeType="1"/>
            </p:cNvSpPr>
            <p:nvPr/>
          </p:nvSpPr>
          <p:spPr bwMode="gray">
            <a:xfrm flipV="1">
              <a:off x="2411413" y="6283770"/>
              <a:ext cx="6350" cy="127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0" name="Полилиния 7"/>
            <p:cNvSpPr>
              <a:spLocks/>
            </p:cNvSpPr>
            <p:nvPr/>
          </p:nvSpPr>
          <p:spPr bwMode="gray">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a:extLst/>
          </p:spPr>
          <p:txBody>
            <a:bodyPr vert="horz" wrap="square" lIns="91440" tIns="45720" rIns="91440" bIns="45720" numCol="1" rtlCol="0" anchor="t" anchorCtr="0" compatLnSpc="1">
              <a:prstTxWarp prst="textNoShape">
                <a:avLst/>
              </a:prstTxWarp>
            </a:bodyPr>
            <a:lstStyle/>
            <a:p>
              <a:pPr rtl="0"/>
              <a:endParaRPr lang="ru-RU" noProof="0" dirty="0"/>
            </a:p>
          </p:txBody>
        </p:sp>
        <p:grpSp>
          <p:nvGrpSpPr>
            <p:cNvPr id="11" name="Группа 10"/>
            <p:cNvGrpSpPr/>
            <p:nvPr/>
          </p:nvGrpSpPr>
          <p:grpSpPr bwMode="gray">
            <a:xfrm rot="20793512">
              <a:off x="445930" y="5452235"/>
              <a:ext cx="365582" cy="421970"/>
              <a:chOff x="1457010" y="1673260"/>
              <a:chExt cx="617538" cy="712788"/>
            </a:xfrm>
          </p:grpSpPr>
          <p:sp>
            <p:nvSpPr>
              <p:cNvPr id="12" name="Полилиния 8"/>
              <p:cNvSpPr>
                <a:spLocks/>
              </p:cNvSpPr>
              <p:nvPr/>
            </p:nvSpPr>
            <p:spPr bwMode="gray">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lvl="0" rtl="0"/>
                <a:endParaRPr lang="ru-RU" noProof="0" dirty="0"/>
              </a:p>
            </p:txBody>
          </p:sp>
          <p:sp>
            <p:nvSpPr>
              <p:cNvPr id="13" name="Полилиния 9"/>
              <p:cNvSpPr>
                <a:spLocks/>
              </p:cNvSpPr>
              <p:nvPr/>
            </p:nvSpPr>
            <p:spPr bwMode="gray">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14" name="Полилиния 10"/>
            <p:cNvSpPr>
              <a:spLocks/>
            </p:cNvSpPr>
            <p:nvPr/>
          </p:nvSpPr>
          <p:spPr bwMode="gray">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lvl="0" rtl="0"/>
              <a:endParaRPr lang="ru-RU" noProof="0" dirty="0"/>
            </a:p>
          </p:txBody>
        </p:sp>
        <p:sp>
          <p:nvSpPr>
            <p:cNvPr id="15" name="Полилиния 23"/>
            <p:cNvSpPr>
              <a:spLocks/>
            </p:cNvSpPr>
            <p:nvPr/>
          </p:nvSpPr>
          <p:spPr bwMode="gray">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24"/>
            <p:cNvSpPr>
              <a:spLocks/>
            </p:cNvSpPr>
            <p:nvPr/>
          </p:nvSpPr>
          <p:spPr bwMode="gray">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7" name="Полилиния 25"/>
            <p:cNvSpPr>
              <a:spLocks/>
            </p:cNvSpPr>
            <p:nvPr/>
          </p:nvSpPr>
          <p:spPr bwMode="gray">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8" name="Полилиния 26"/>
            <p:cNvSpPr>
              <a:spLocks/>
            </p:cNvSpPr>
            <p:nvPr/>
          </p:nvSpPr>
          <p:spPr bwMode="gray">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9" name="Полилиния 27"/>
            <p:cNvSpPr>
              <a:spLocks/>
            </p:cNvSpPr>
            <p:nvPr/>
          </p:nvSpPr>
          <p:spPr bwMode="gray">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lvl="0" rtl="0"/>
              <a:endParaRPr lang="ru-RU" noProof="0" dirty="0"/>
            </a:p>
          </p:txBody>
        </p:sp>
        <p:grpSp>
          <p:nvGrpSpPr>
            <p:cNvPr id="20" name="Группа 19"/>
            <p:cNvGrpSpPr/>
            <p:nvPr/>
          </p:nvGrpSpPr>
          <p:grpSpPr bwMode="gray">
            <a:xfrm>
              <a:off x="749894" y="5783561"/>
              <a:ext cx="325521" cy="364355"/>
              <a:chOff x="2114915" y="2460535"/>
              <a:chExt cx="452438" cy="506413"/>
            </a:xfrm>
          </p:grpSpPr>
          <p:sp>
            <p:nvSpPr>
              <p:cNvPr id="21" name="Полилиния 28"/>
              <p:cNvSpPr>
                <a:spLocks/>
              </p:cNvSpPr>
              <p:nvPr/>
            </p:nvSpPr>
            <p:spPr bwMode="gray">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2" name="Полилиния 29"/>
              <p:cNvSpPr>
                <a:spLocks/>
              </p:cNvSpPr>
              <p:nvPr/>
            </p:nvSpPr>
            <p:spPr bwMode="gray">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23" name="Полилиния 30"/>
            <p:cNvSpPr>
              <a:spLocks noEditPoints="1"/>
            </p:cNvSpPr>
            <p:nvPr/>
          </p:nvSpPr>
          <p:spPr bwMode="gray">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4" name="Полилиния 31"/>
            <p:cNvSpPr>
              <a:spLocks/>
            </p:cNvSpPr>
            <p:nvPr/>
          </p:nvSpPr>
          <p:spPr bwMode="gray">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5" name="Полилиния 32"/>
            <p:cNvSpPr>
              <a:spLocks/>
            </p:cNvSpPr>
            <p:nvPr/>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6" name="Полилиния 33"/>
            <p:cNvSpPr>
              <a:spLocks/>
            </p:cNvSpPr>
            <p:nvPr/>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7" name="Полилиния 34"/>
            <p:cNvSpPr>
              <a:spLocks/>
            </p:cNvSpPr>
            <p:nvPr/>
          </p:nvSpPr>
          <p:spPr bwMode="gray">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8" name="Полилиния 73"/>
            <p:cNvSpPr>
              <a:spLocks/>
            </p:cNvSpPr>
            <p:nvPr/>
          </p:nvSpPr>
          <p:spPr bwMode="gray">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9" name="Полилиния 74"/>
            <p:cNvSpPr>
              <a:spLocks/>
            </p:cNvSpPr>
            <p:nvPr/>
          </p:nvSpPr>
          <p:spPr bwMode="gray">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0" name="Полилиния 75"/>
            <p:cNvSpPr>
              <a:spLocks/>
            </p:cNvSpPr>
            <p:nvPr/>
          </p:nvSpPr>
          <p:spPr bwMode="gray">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1" name="Линия 76"/>
            <p:cNvSpPr>
              <a:spLocks noChangeShapeType="1"/>
            </p:cNvSpPr>
            <p:nvPr/>
          </p:nvSpPr>
          <p:spPr bwMode="gray">
            <a:xfrm>
              <a:off x="4164013" y="6440932"/>
              <a:ext cx="1270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2" name="Полилиния 78"/>
            <p:cNvSpPr>
              <a:spLocks/>
            </p:cNvSpPr>
            <p:nvPr/>
          </p:nvSpPr>
          <p:spPr bwMode="gray">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3" name="Полилиния 79"/>
            <p:cNvSpPr>
              <a:spLocks/>
            </p:cNvSpPr>
            <p:nvPr/>
          </p:nvSpPr>
          <p:spPr bwMode="gray">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4" name="Полилиния 82"/>
            <p:cNvSpPr>
              <a:spLocks/>
            </p:cNvSpPr>
            <p:nvPr/>
          </p:nvSpPr>
          <p:spPr bwMode="gray">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5" name="Полилиния 83"/>
            <p:cNvSpPr>
              <a:spLocks/>
            </p:cNvSpPr>
            <p:nvPr/>
          </p:nvSpPr>
          <p:spPr bwMode="gray">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6" name="Полилиния 84"/>
            <p:cNvSpPr>
              <a:spLocks/>
            </p:cNvSpPr>
            <p:nvPr/>
          </p:nvSpPr>
          <p:spPr bwMode="gray">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7" name="Полилиния 80"/>
            <p:cNvSpPr>
              <a:spLocks/>
            </p:cNvSpPr>
            <p:nvPr/>
          </p:nvSpPr>
          <p:spPr bwMode="gray">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8" name="Овал 37"/>
            <p:cNvSpPr/>
            <p:nvPr/>
          </p:nvSpPr>
          <p:spPr bwMode="gray">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9" name="Овал 38"/>
            <p:cNvSpPr/>
            <p:nvPr/>
          </p:nvSpPr>
          <p:spPr bwMode="gray">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40" name="Овал 39"/>
            <p:cNvSpPr/>
            <p:nvPr/>
          </p:nvSpPr>
          <p:spPr bwMode="gray">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nvGrpSpPr>
            <p:cNvPr id="41" name="Группа 40"/>
            <p:cNvGrpSpPr/>
            <p:nvPr/>
          </p:nvGrpSpPr>
          <p:grpSpPr bwMode="gray">
            <a:xfrm>
              <a:off x="803704" y="4858573"/>
              <a:ext cx="1154448" cy="1149586"/>
              <a:chOff x="4277517" y="3752400"/>
              <a:chExt cx="1154448" cy="1149586"/>
            </a:xfrm>
          </p:grpSpPr>
          <p:sp>
            <p:nvSpPr>
              <p:cNvPr id="42" name="Полилиния 41"/>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3" name="Полилиния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4" name="Полилиния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5" name="Полилиния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6" name="Полилиния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rtlCol="0" anchor="t" anchorCtr="0" compatLnSpc="1">
                <a:prstTxWarp prst="textNoShape">
                  <a:avLst/>
                </a:prstTxWarp>
              </a:bodyPr>
              <a:lstStyle/>
              <a:p>
                <a:pPr lvl="0" rtl="0"/>
                <a:endParaRPr lang="ru-RU" noProof="0" dirty="0"/>
              </a:p>
            </p:txBody>
          </p:sp>
        </p:grpSp>
        <p:sp>
          <p:nvSpPr>
            <p:cNvPr id="47" name="Полилиния 32"/>
            <p:cNvSpPr>
              <a:spLocks/>
            </p:cNvSpPr>
            <p:nvPr/>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8" name="Полилиния 80"/>
            <p:cNvSpPr>
              <a:spLocks/>
            </p:cNvSpPr>
            <p:nvPr/>
          </p:nvSpPr>
          <p:spPr bwMode="gray">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9" name="Полилиния 80"/>
            <p:cNvSpPr>
              <a:spLocks/>
            </p:cNvSpPr>
            <p:nvPr/>
          </p:nvSpPr>
          <p:spPr bwMode="gray">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0" name="Полилиния 84"/>
            <p:cNvSpPr>
              <a:spLocks/>
            </p:cNvSpPr>
            <p:nvPr/>
          </p:nvSpPr>
          <p:spPr bwMode="gray">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1" name="Полилиния 84"/>
            <p:cNvSpPr>
              <a:spLocks/>
            </p:cNvSpPr>
            <p:nvPr/>
          </p:nvSpPr>
          <p:spPr bwMode="gray">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2" name="Овал 51"/>
            <p:cNvSpPr/>
            <p:nvPr/>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53" name="Полилиния 5"/>
            <p:cNvSpPr>
              <a:spLocks/>
            </p:cNvSpPr>
            <p:nvPr/>
          </p:nvSpPr>
          <p:spPr bwMode="gray">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4" name="Линия 6"/>
            <p:cNvSpPr>
              <a:spLocks noChangeShapeType="1"/>
            </p:cNvSpPr>
            <p:nvPr/>
          </p:nvSpPr>
          <p:spPr bwMode="gray">
            <a:xfrm flipH="1" flipV="1">
              <a:off x="9771061" y="6283770"/>
              <a:ext cx="6350" cy="127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5" name="Полилиния 7"/>
            <p:cNvSpPr>
              <a:spLocks/>
            </p:cNvSpPr>
            <p:nvPr/>
          </p:nvSpPr>
          <p:spPr bwMode="gray">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a:extLst/>
          </p:spPr>
          <p:txBody>
            <a:bodyPr vert="horz" wrap="square" lIns="91440" tIns="45720" rIns="91440" bIns="45720" numCol="1" rtlCol="0" anchor="t" anchorCtr="0" compatLnSpc="1">
              <a:prstTxWarp prst="textNoShape">
                <a:avLst/>
              </a:prstTxWarp>
            </a:bodyPr>
            <a:lstStyle/>
            <a:p>
              <a:pPr rtl="0"/>
              <a:endParaRPr lang="ru-RU" noProof="0" dirty="0"/>
            </a:p>
          </p:txBody>
        </p:sp>
        <p:grpSp>
          <p:nvGrpSpPr>
            <p:cNvPr id="56" name="Группа 55"/>
            <p:cNvGrpSpPr/>
            <p:nvPr/>
          </p:nvGrpSpPr>
          <p:grpSpPr bwMode="gray">
            <a:xfrm rot="806488" flipH="1">
              <a:off x="11377312" y="5452235"/>
              <a:ext cx="365582" cy="421970"/>
              <a:chOff x="1457010" y="1673260"/>
              <a:chExt cx="617538" cy="712788"/>
            </a:xfrm>
          </p:grpSpPr>
          <p:sp>
            <p:nvSpPr>
              <p:cNvPr id="57" name="Полилиния 8"/>
              <p:cNvSpPr>
                <a:spLocks/>
              </p:cNvSpPr>
              <p:nvPr/>
            </p:nvSpPr>
            <p:spPr bwMode="gray">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lvl="0" rtl="0"/>
                <a:endParaRPr lang="ru-RU" noProof="0" dirty="0"/>
              </a:p>
            </p:txBody>
          </p:sp>
          <p:sp>
            <p:nvSpPr>
              <p:cNvPr id="58" name="Полилиния 9"/>
              <p:cNvSpPr>
                <a:spLocks/>
              </p:cNvSpPr>
              <p:nvPr/>
            </p:nvSpPr>
            <p:spPr bwMode="gray">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59" name="Полилиния 10"/>
            <p:cNvSpPr>
              <a:spLocks/>
            </p:cNvSpPr>
            <p:nvPr/>
          </p:nvSpPr>
          <p:spPr bwMode="gray">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lvl="0" rtl="0"/>
              <a:endParaRPr lang="ru-RU" noProof="0" dirty="0"/>
            </a:p>
          </p:txBody>
        </p:sp>
        <p:sp>
          <p:nvSpPr>
            <p:cNvPr id="60" name="Полилиния 23"/>
            <p:cNvSpPr>
              <a:spLocks/>
            </p:cNvSpPr>
            <p:nvPr/>
          </p:nvSpPr>
          <p:spPr bwMode="gray">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61" name="Полилиния 24"/>
            <p:cNvSpPr>
              <a:spLocks/>
            </p:cNvSpPr>
            <p:nvPr/>
          </p:nvSpPr>
          <p:spPr bwMode="gray">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62" name="Полилиния 25"/>
            <p:cNvSpPr>
              <a:spLocks/>
            </p:cNvSpPr>
            <p:nvPr/>
          </p:nvSpPr>
          <p:spPr bwMode="gray">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63" name="Полилиния 26"/>
            <p:cNvSpPr>
              <a:spLocks/>
            </p:cNvSpPr>
            <p:nvPr/>
          </p:nvSpPr>
          <p:spPr bwMode="gray">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64" name="Полилиния 27"/>
            <p:cNvSpPr>
              <a:spLocks/>
            </p:cNvSpPr>
            <p:nvPr/>
          </p:nvSpPr>
          <p:spPr bwMode="gray">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lvl="0" rtl="0"/>
              <a:endParaRPr lang="ru-RU" noProof="0" dirty="0"/>
            </a:p>
          </p:txBody>
        </p:sp>
        <p:grpSp>
          <p:nvGrpSpPr>
            <p:cNvPr id="65" name="Группа 64"/>
            <p:cNvGrpSpPr/>
            <p:nvPr/>
          </p:nvGrpSpPr>
          <p:grpSpPr bwMode="gray">
            <a:xfrm flipH="1">
              <a:off x="11113409" y="5783561"/>
              <a:ext cx="325521" cy="364355"/>
              <a:chOff x="2114915" y="2460535"/>
              <a:chExt cx="452438" cy="506413"/>
            </a:xfrm>
          </p:grpSpPr>
          <p:sp>
            <p:nvSpPr>
              <p:cNvPr id="66" name="Полилиния 28"/>
              <p:cNvSpPr>
                <a:spLocks/>
              </p:cNvSpPr>
              <p:nvPr/>
            </p:nvSpPr>
            <p:spPr bwMode="gray">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67" name="Полилиния 29"/>
              <p:cNvSpPr>
                <a:spLocks/>
              </p:cNvSpPr>
              <p:nvPr/>
            </p:nvSpPr>
            <p:spPr bwMode="gray">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68" name="Полилиния 30"/>
            <p:cNvSpPr>
              <a:spLocks noEditPoints="1"/>
            </p:cNvSpPr>
            <p:nvPr/>
          </p:nvSpPr>
          <p:spPr bwMode="gray">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69" name="Полилиния 31"/>
            <p:cNvSpPr>
              <a:spLocks/>
            </p:cNvSpPr>
            <p:nvPr/>
          </p:nvSpPr>
          <p:spPr bwMode="gray">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70" name="Полилиния 32"/>
            <p:cNvSpPr>
              <a:spLocks/>
            </p:cNvSpPr>
            <p:nvPr/>
          </p:nvSpPr>
          <p:spPr bwMode="gray">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71" name="Полилиния 33"/>
            <p:cNvSpPr>
              <a:spLocks/>
            </p:cNvSpPr>
            <p:nvPr/>
          </p:nvSpPr>
          <p:spPr bwMode="gray">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72" name="Полилиния 34"/>
            <p:cNvSpPr>
              <a:spLocks/>
            </p:cNvSpPr>
            <p:nvPr/>
          </p:nvSpPr>
          <p:spPr bwMode="gray">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73" name="Полилиния 73"/>
            <p:cNvSpPr>
              <a:spLocks/>
            </p:cNvSpPr>
            <p:nvPr/>
          </p:nvSpPr>
          <p:spPr bwMode="gray">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74" name="Полилиния 74"/>
            <p:cNvSpPr>
              <a:spLocks/>
            </p:cNvSpPr>
            <p:nvPr/>
          </p:nvSpPr>
          <p:spPr bwMode="gray">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75" name="Полилиния 75"/>
            <p:cNvSpPr>
              <a:spLocks/>
            </p:cNvSpPr>
            <p:nvPr/>
          </p:nvSpPr>
          <p:spPr bwMode="gray">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76" name="Линия 76"/>
            <p:cNvSpPr>
              <a:spLocks noChangeShapeType="1"/>
            </p:cNvSpPr>
            <p:nvPr/>
          </p:nvSpPr>
          <p:spPr bwMode="gray">
            <a:xfrm flipH="1">
              <a:off x="8012111" y="6440932"/>
              <a:ext cx="1270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77" name="Полилиния 78"/>
            <p:cNvSpPr>
              <a:spLocks/>
            </p:cNvSpPr>
            <p:nvPr/>
          </p:nvSpPr>
          <p:spPr bwMode="gray">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78" name="Полилиния 79"/>
            <p:cNvSpPr>
              <a:spLocks/>
            </p:cNvSpPr>
            <p:nvPr/>
          </p:nvSpPr>
          <p:spPr bwMode="gray">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79" name="Полилиния 82"/>
            <p:cNvSpPr>
              <a:spLocks/>
            </p:cNvSpPr>
            <p:nvPr/>
          </p:nvSpPr>
          <p:spPr bwMode="gray">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80" name="Полилиния 83"/>
            <p:cNvSpPr>
              <a:spLocks/>
            </p:cNvSpPr>
            <p:nvPr/>
          </p:nvSpPr>
          <p:spPr bwMode="gray">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81" name="Полилиния 84"/>
            <p:cNvSpPr>
              <a:spLocks/>
            </p:cNvSpPr>
            <p:nvPr/>
          </p:nvSpPr>
          <p:spPr bwMode="gray">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82" name="Полилиния 80"/>
            <p:cNvSpPr>
              <a:spLocks/>
            </p:cNvSpPr>
            <p:nvPr/>
          </p:nvSpPr>
          <p:spPr bwMode="gray">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83" name="Овал 82"/>
            <p:cNvSpPr/>
            <p:nvPr/>
          </p:nvSpPr>
          <p:spPr bwMode="gray">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4" name="Овал 83"/>
            <p:cNvSpPr/>
            <p:nvPr/>
          </p:nvSpPr>
          <p:spPr bwMode="gray">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5" name="Овал 84"/>
            <p:cNvSpPr/>
            <p:nvPr/>
          </p:nvSpPr>
          <p:spPr bwMode="gray">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nvGrpSpPr>
            <p:cNvPr id="86" name="Группа 85"/>
            <p:cNvGrpSpPr/>
            <p:nvPr/>
          </p:nvGrpSpPr>
          <p:grpSpPr bwMode="gray">
            <a:xfrm flipH="1">
              <a:off x="10230672" y="4858573"/>
              <a:ext cx="1154448" cy="1149586"/>
              <a:chOff x="4277517" y="3752400"/>
              <a:chExt cx="1154448" cy="1149586"/>
            </a:xfrm>
          </p:grpSpPr>
          <p:sp>
            <p:nvSpPr>
              <p:cNvPr id="87" name="Полилиния 86"/>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88" name="Полилиния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89" name="Полилиния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90" name="Полилиния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91" name="Полилиния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rtlCol="0" anchor="t" anchorCtr="0" compatLnSpc="1">
                <a:prstTxWarp prst="textNoShape">
                  <a:avLst/>
                </a:prstTxWarp>
              </a:bodyPr>
              <a:lstStyle/>
              <a:p>
                <a:pPr lvl="0" rtl="0"/>
                <a:endParaRPr lang="ru-RU" noProof="0" dirty="0"/>
              </a:p>
            </p:txBody>
          </p:sp>
        </p:grpSp>
        <p:sp>
          <p:nvSpPr>
            <p:cNvPr id="92" name="Полилиния 32"/>
            <p:cNvSpPr>
              <a:spLocks/>
            </p:cNvSpPr>
            <p:nvPr/>
          </p:nvSpPr>
          <p:spPr bwMode="gray">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93" name="Полилиния 80"/>
            <p:cNvSpPr>
              <a:spLocks/>
            </p:cNvSpPr>
            <p:nvPr/>
          </p:nvSpPr>
          <p:spPr bwMode="gray">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94" name="Полилиния 80"/>
            <p:cNvSpPr>
              <a:spLocks/>
            </p:cNvSpPr>
            <p:nvPr/>
          </p:nvSpPr>
          <p:spPr bwMode="gray">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95" name="Полилиния 84"/>
            <p:cNvSpPr>
              <a:spLocks/>
            </p:cNvSpPr>
            <p:nvPr/>
          </p:nvSpPr>
          <p:spPr bwMode="gray">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96" name="Полилиния 84"/>
            <p:cNvSpPr>
              <a:spLocks/>
            </p:cNvSpPr>
            <p:nvPr/>
          </p:nvSpPr>
          <p:spPr bwMode="gray">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97" name="Овал 96"/>
            <p:cNvSpPr/>
            <p:nvPr/>
          </p:nvSpPr>
          <p:spPr bwMode="gray">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nvGrpSpPr>
            <p:cNvPr id="98" name="Группа 97"/>
            <p:cNvGrpSpPr/>
            <p:nvPr/>
          </p:nvGrpSpPr>
          <p:grpSpPr bwMode="gray">
            <a:xfrm>
              <a:off x="4803790" y="5319186"/>
              <a:ext cx="2690707" cy="1385231"/>
              <a:chOff x="5184534" y="1125344"/>
              <a:chExt cx="2690707" cy="1385231"/>
            </a:xfrm>
          </p:grpSpPr>
          <p:sp>
            <p:nvSpPr>
              <p:cNvPr id="99" name="Полилиния 67"/>
              <p:cNvSpPr>
                <a:spLocks/>
              </p:cNvSpPr>
              <p:nvPr/>
            </p:nvSpPr>
            <p:spPr bwMode="gray">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234 w 10234"/>
                  <a:gd name="connsiteY0" fmla="*/ 6523 h 10000"/>
                  <a:gd name="connsiteX1" fmla="*/ 10022 w 10234"/>
                  <a:gd name="connsiteY1" fmla="*/ 6523 h 10000"/>
                  <a:gd name="connsiteX2" fmla="*/ 9810 w 10234"/>
                  <a:gd name="connsiteY2" fmla="*/ 6257 h 10000"/>
                  <a:gd name="connsiteX3" fmla="*/ 2208 w 10234"/>
                  <a:gd name="connsiteY3" fmla="*/ 211 h 10000"/>
                  <a:gd name="connsiteX4" fmla="*/ 8851 w 10234"/>
                  <a:gd name="connsiteY4" fmla="*/ 6259 h 10000"/>
                  <a:gd name="connsiteX5" fmla="*/ 308 w 10234"/>
                  <a:gd name="connsiteY5" fmla="*/ 9279 h 10000"/>
                  <a:gd name="connsiteX6" fmla="*/ 10234 w 10234"/>
                  <a:gd name="connsiteY6" fmla="*/ 6523 h 10000"/>
                  <a:gd name="connsiteX0" fmla="*/ 9701 w 9701"/>
                  <a:gd name="connsiteY0" fmla="*/ 6523 h 9364"/>
                  <a:gd name="connsiteX1" fmla="*/ 9489 w 9701"/>
                  <a:gd name="connsiteY1" fmla="*/ 6523 h 9364"/>
                  <a:gd name="connsiteX2" fmla="*/ 9277 w 9701"/>
                  <a:gd name="connsiteY2" fmla="*/ 6257 h 9364"/>
                  <a:gd name="connsiteX3" fmla="*/ 1675 w 9701"/>
                  <a:gd name="connsiteY3" fmla="*/ 211 h 9364"/>
                  <a:gd name="connsiteX4" fmla="*/ 8318 w 9701"/>
                  <a:gd name="connsiteY4" fmla="*/ 6259 h 9364"/>
                  <a:gd name="connsiteX5" fmla="*/ 328 w 9701"/>
                  <a:gd name="connsiteY5" fmla="*/ 8536 h 9364"/>
                  <a:gd name="connsiteX6" fmla="*/ 9701 w 9701"/>
                  <a:gd name="connsiteY6" fmla="*/ 6523 h 9364"/>
                  <a:gd name="connsiteX0" fmla="*/ 9679 w 9679"/>
                  <a:gd name="connsiteY0" fmla="*/ 6967 h 10001"/>
                  <a:gd name="connsiteX1" fmla="*/ 9460 w 9679"/>
                  <a:gd name="connsiteY1" fmla="*/ 6967 h 10001"/>
                  <a:gd name="connsiteX2" fmla="*/ 9242 w 9679"/>
                  <a:gd name="connsiteY2" fmla="*/ 6683 h 10001"/>
                  <a:gd name="connsiteX3" fmla="*/ 1406 w 9679"/>
                  <a:gd name="connsiteY3" fmla="*/ 226 h 10001"/>
                  <a:gd name="connsiteX4" fmla="*/ 8253 w 9679"/>
                  <a:gd name="connsiteY4" fmla="*/ 6685 h 10001"/>
                  <a:gd name="connsiteX5" fmla="*/ 17 w 9679"/>
                  <a:gd name="connsiteY5" fmla="*/ 9117 h 10001"/>
                  <a:gd name="connsiteX6" fmla="*/ 9679 w 9679"/>
                  <a:gd name="connsiteY6" fmla="*/ 6967 h 10001"/>
                  <a:gd name="connsiteX0" fmla="*/ 10080 w 10080"/>
                  <a:gd name="connsiteY0" fmla="*/ 6966 h 10000"/>
                  <a:gd name="connsiteX1" fmla="*/ 9854 w 10080"/>
                  <a:gd name="connsiteY1" fmla="*/ 6966 h 10000"/>
                  <a:gd name="connsiteX2" fmla="*/ 9629 w 10080"/>
                  <a:gd name="connsiteY2" fmla="*/ 6682 h 10000"/>
                  <a:gd name="connsiteX3" fmla="*/ 1533 w 10080"/>
                  <a:gd name="connsiteY3" fmla="*/ 226 h 10000"/>
                  <a:gd name="connsiteX4" fmla="*/ 8607 w 10080"/>
                  <a:gd name="connsiteY4" fmla="*/ 6684 h 10000"/>
                  <a:gd name="connsiteX5" fmla="*/ 98 w 10080"/>
                  <a:gd name="connsiteY5" fmla="*/ 9116 h 10000"/>
                  <a:gd name="connsiteX6" fmla="*/ 10080 w 10080"/>
                  <a:gd name="connsiteY6" fmla="*/ 6966 h 10000"/>
                  <a:gd name="connsiteX0" fmla="*/ 9999 w 9999"/>
                  <a:gd name="connsiteY0" fmla="*/ 6966 h 10505"/>
                  <a:gd name="connsiteX1" fmla="*/ 9773 w 9999"/>
                  <a:gd name="connsiteY1" fmla="*/ 6966 h 10505"/>
                  <a:gd name="connsiteX2" fmla="*/ 9548 w 9999"/>
                  <a:gd name="connsiteY2" fmla="*/ 6682 h 10505"/>
                  <a:gd name="connsiteX3" fmla="*/ 1452 w 9999"/>
                  <a:gd name="connsiteY3" fmla="*/ 226 h 10505"/>
                  <a:gd name="connsiteX4" fmla="*/ 8526 w 9999"/>
                  <a:gd name="connsiteY4" fmla="*/ 6684 h 10505"/>
                  <a:gd name="connsiteX5" fmla="*/ 17 w 9999"/>
                  <a:gd name="connsiteY5" fmla="*/ 9116 h 10505"/>
                  <a:gd name="connsiteX6" fmla="*/ 9999 w 9999"/>
                  <a:gd name="connsiteY6" fmla="*/ 6966 h 10505"/>
                  <a:gd name="connsiteX0" fmla="*/ 9477 w 9477"/>
                  <a:gd name="connsiteY0" fmla="*/ 6631 h 8681"/>
                  <a:gd name="connsiteX1" fmla="*/ 9251 w 9477"/>
                  <a:gd name="connsiteY1" fmla="*/ 6631 h 8681"/>
                  <a:gd name="connsiteX2" fmla="*/ 9026 w 9477"/>
                  <a:gd name="connsiteY2" fmla="*/ 6361 h 8681"/>
                  <a:gd name="connsiteX3" fmla="*/ 929 w 9477"/>
                  <a:gd name="connsiteY3" fmla="*/ 215 h 8681"/>
                  <a:gd name="connsiteX4" fmla="*/ 8004 w 9477"/>
                  <a:gd name="connsiteY4" fmla="*/ 6363 h 8681"/>
                  <a:gd name="connsiteX5" fmla="*/ 18 w 9477"/>
                  <a:gd name="connsiteY5" fmla="*/ 6936 h 8681"/>
                  <a:gd name="connsiteX6" fmla="*/ 9477 w 9477"/>
                  <a:gd name="connsiteY6" fmla="*/ 6631 h 8681"/>
                  <a:gd name="connsiteX0" fmla="*/ 11827 w 11827"/>
                  <a:gd name="connsiteY0" fmla="*/ 7639 h 9493"/>
                  <a:gd name="connsiteX1" fmla="*/ 11589 w 11827"/>
                  <a:gd name="connsiteY1" fmla="*/ 7639 h 9493"/>
                  <a:gd name="connsiteX2" fmla="*/ 11351 w 11827"/>
                  <a:gd name="connsiteY2" fmla="*/ 7327 h 9493"/>
                  <a:gd name="connsiteX3" fmla="*/ 2807 w 11827"/>
                  <a:gd name="connsiteY3" fmla="*/ 248 h 9493"/>
                  <a:gd name="connsiteX4" fmla="*/ 10273 w 11827"/>
                  <a:gd name="connsiteY4" fmla="*/ 7330 h 9493"/>
                  <a:gd name="connsiteX5" fmla="*/ 14 w 11827"/>
                  <a:gd name="connsiteY5" fmla="*/ 7210 h 9493"/>
                  <a:gd name="connsiteX6" fmla="*/ 11827 w 11827"/>
                  <a:gd name="connsiteY6" fmla="*/ 7639 h 9493"/>
                  <a:gd name="connsiteX0" fmla="*/ 9989 w 9989"/>
                  <a:gd name="connsiteY0" fmla="*/ 8047 h 9586"/>
                  <a:gd name="connsiteX1" fmla="*/ 9788 w 9989"/>
                  <a:gd name="connsiteY1" fmla="*/ 8047 h 9586"/>
                  <a:gd name="connsiteX2" fmla="*/ 9587 w 9989"/>
                  <a:gd name="connsiteY2" fmla="*/ 7718 h 9586"/>
                  <a:gd name="connsiteX3" fmla="*/ 2362 w 9989"/>
                  <a:gd name="connsiteY3" fmla="*/ 261 h 9586"/>
                  <a:gd name="connsiteX4" fmla="*/ 8675 w 9989"/>
                  <a:gd name="connsiteY4" fmla="*/ 7721 h 9586"/>
                  <a:gd name="connsiteX5" fmla="*/ 1 w 9989"/>
                  <a:gd name="connsiteY5" fmla="*/ 7595 h 9586"/>
                  <a:gd name="connsiteX6" fmla="*/ 9989 w 9989"/>
                  <a:gd name="connsiteY6" fmla="*/ 8047 h 9586"/>
                  <a:gd name="connsiteX0" fmla="*/ 10021 w 10021"/>
                  <a:gd name="connsiteY0" fmla="*/ 8395 h 10528"/>
                  <a:gd name="connsiteX1" fmla="*/ 9820 w 10021"/>
                  <a:gd name="connsiteY1" fmla="*/ 8395 h 10528"/>
                  <a:gd name="connsiteX2" fmla="*/ 9619 w 10021"/>
                  <a:gd name="connsiteY2" fmla="*/ 8051 h 10528"/>
                  <a:gd name="connsiteX3" fmla="*/ 2386 w 10021"/>
                  <a:gd name="connsiteY3" fmla="*/ 272 h 10528"/>
                  <a:gd name="connsiteX4" fmla="*/ 8706 w 10021"/>
                  <a:gd name="connsiteY4" fmla="*/ 8054 h 10528"/>
                  <a:gd name="connsiteX5" fmla="*/ 22 w 10021"/>
                  <a:gd name="connsiteY5" fmla="*/ 7923 h 10528"/>
                  <a:gd name="connsiteX6" fmla="*/ 10021 w 10021"/>
                  <a:gd name="connsiteY6" fmla="*/ 8395 h 10528"/>
                  <a:gd name="connsiteX0" fmla="*/ 10007 w 10007"/>
                  <a:gd name="connsiteY0" fmla="*/ 8395 h 9947"/>
                  <a:gd name="connsiteX1" fmla="*/ 9806 w 10007"/>
                  <a:gd name="connsiteY1" fmla="*/ 8395 h 9947"/>
                  <a:gd name="connsiteX2" fmla="*/ 9605 w 10007"/>
                  <a:gd name="connsiteY2" fmla="*/ 8051 h 9947"/>
                  <a:gd name="connsiteX3" fmla="*/ 2372 w 10007"/>
                  <a:gd name="connsiteY3" fmla="*/ 272 h 9947"/>
                  <a:gd name="connsiteX4" fmla="*/ 8692 w 10007"/>
                  <a:gd name="connsiteY4" fmla="*/ 8054 h 9947"/>
                  <a:gd name="connsiteX5" fmla="*/ 8 w 10007"/>
                  <a:gd name="connsiteY5" fmla="*/ 7923 h 9947"/>
                  <a:gd name="connsiteX6" fmla="*/ 10007 w 10007"/>
                  <a:gd name="connsiteY6" fmla="*/ 8395 h 9947"/>
                  <a:gd name="connsiteX0" fmla="*/ 10000 w 10000"/>
                  <a:gd name="connsiteY0" fmla="*/ 8440 h 10000"/>
                  <a:gd name="connsiteX1" fmla="*/ 9799 w 10000"/>
                  <a:gd name="connsiteY1" fmla="*/ 8440 h 10000"/>
                  <a:gd name="connsiteX2" fmla="*/ 9598 w 10000"/>
                  <a:gd name="connsiteY2" fmla="*/ 8094 h 10000"/>
                  <a:gd name="connsiteX3" fmla="*/ 2370 w 10000"/>
                  <a:gd name="connsiteY3" fmla="*/ 273 h 10000"/>
                  <a:gd name="connsiteX4" fmla="*/ 8686 w 10000"/>
                  <a:gd name="connsiteY4" fmla="*/ 8097 h 10000"/>
                  <a:gd name="connsiteX5" fmla="*/ 8 w 10000"/>
                  <a:gd name="connsiteY5" fmla="*/ 7965 h 10000"/>
                  <a:gd name="connsiteX6" fmla="*/ 10000 w 10000"/>
                  <a:gd name="connsiteY6" fmla="*/ 8440 h 10000"/>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605 h 10520"/>
                  <a:gd name="connsiteX1" fmla="*/ 9799 w 10000"/>
                  <a:gd name="connsiteY1" fmla="*/ 8605 h 10520"/>
                  <a:gd name="connsiteX2" fmla="*/ 9598 w 10000"/>
                  <a:gd name="connsiteY2" fmla="*/ 8259 h 10520"/>
                  <a:gd name="connsiteX3" fmla="*/ 2370 w 10000"/>
                  <a:gd name="connsiteY3" fmla="*/ 438 h 10520"/>
                  <a:gd name="connsiteX4" fmla="*/ 8686 w 10000"/>
                  <a:gd name="connsiteY4" fmla="*/ 8262 h 10520"/>
                  <a:gd name="connsiteX5" fmla="*/ 8 w 10000"/>
                  <a:gd name="connsiteY5" fmla="*/ 8130 h 10520"/>
                  <a:gd name="connsiteX6" fmla="*/ 10000 w 10000"/>
                  <a:gd name="connsiteY6" fmla="*/ 8605 h 10520"/>
                  <a:gd name="connsiteX0" fmla="*/ 10000 w 10000"/>
                  <a:gd name="connsiteY0" fmla="*/ 9473 h 11388"/>
                  <a:gd name="connsiteX1" fmla="*/ 9799 w 10000"/>
                  <a:gd name="connsiteY1" fmla="*/ 9473 h 11388"/>
                  <a:gd name="connsiteX2" fmla="*/ 9598 w 10000"/>
                  <a:gd name="connsiteY2" fmla="*/ 9127 h 11388"/>
                  <a:gd name="connsiteX3" fmla="*/ 2972 w 10000"/>
                  <a:gd name="connsiteY3" fmla="*/ 399 h 11388"/>
                  <a:gd name="connsiteX4" fmla="*/ 8686 w 10000"/>
                  <a:gd name="connsiteY4" fmla="*/ 9130 h 11388"/>
                  <a:gd name="connsiteX5" fmla="*/ 8 w 10000"/>
                  <a:gd name="connsiteY5" fmla="*/ 8998 h 11388"/>
                  <a:gd name="connsiteX6" fmla="*/ 10000 w 10000"/>
                  <a:gd name="connsiteY6" fmla="*/ 9473 h 1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00" name="Полилиния 67"/>
              <p:cNvSpPr>
                <a:spLocks/>
              </p:cNvSpPr>
              <p:nvPr/>
            </p:nvSpPr>
            <p:spPr bwMode="gray">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747 h 10224"/>
                  <a:gd name="connsiteX1" fmla="*/ 9788 w 10000"/>
                  <a:gd name="connsiteY1" fmla="*/ 6747 h 10224"/>
                  <a:gd name="connsiteX2" fmla="*/ 9576 w 10000"/>
                  <a:gd name="connsiteY2" fmla="*/ 6481 h 10224"/>
                  <a:gd name="connsiteX3" fmla="*/ 1974 w 10000"/>
                  <a:gd name="connsiteY3" fmla="*/ 435 h 10224"/>
                  <a:gd name="connsiteX4" fmla="*/ 8617 w 10000"/>
                  <a:gd name="connsiteY4" fmla="*/ 6483 h 10224"/>
                  <a:gd name="connsiteX5" fmla="*/ 74 w 10000"/>
                  <a:gd name="connsiteY5" fmla="*/ 9503 h 10224"/>
                  <a:gd name="connsiteX6" fmla="*/ 10000 w 10000"/>
                  <a:gd name="connsiteY6" fmla="*/ 6747 h 10224"/>
                  <a:gd name="connsiteX0" fmla="*/ 10000 w 10000"/>
                  <a:gd name="connsiteY0" fmla="*/ 5820 h 9297"/>
                  <a:gd name="connsiteX1" fmla="*/ 9788 w 10000"/>
                  <a:gd name="connsiteY1" fmla="*/ 5820 h 9297"/>
                  <a:gd name="connsiteX2" fmla="*/ 9576 w 10000"/>
                  <a:gd name="connsiteY2" fmla="*/ 5554 h 9297"/>
                  <a:gd name="connsiteX3" fmla="*/ 2180 w 10000"/>
                  <a:gd name="connsiteY3" fmla="*/ 500 h 9297"/>
                  <a:gd name="connsiteX4" fmla="*/ 8617 w 10000"/>
                  <a:gd name="connsiteY4" fmla="*/ 5556 h 9297"/>
                  <a:gd name="connsiteX5" fmla="*/ 74 w 10000"/>
                  <a:gd name="connsiteY5" fmla="*/ 8576 h 9297"/>
                  <a:gd name="connsiteX6" fmla="*/ 10000 w 10000"/>
                  <a:gd name="connsiteY6" fmla="*/ 5820 h 9297"/>
                  <a:gd name="connsiteX0" fmla="*/ 10000 w 10000"/>
                  <a:gd name="connsiteY0" fmla="*/ 6260 h 10000"/>
                  <a:gd name="connsiteX1" fmla="*/ 9788 w 10000"/>
                  <a:gd name="connsiteY1" fmla="*/ 6260 h 10000"/>
                  <a:gd name="connsiteX2" fmla="*/ 9576 w 10000"/>
                  <a:gd name="connsiteY2" fmla="*/ 5974 h 10000"/>
                  <a:gd name="connsiteX3" fmla="*/ 2180 w 10000"/>
                  <a:gd name="connsiteY3" fmla="*/ 538 h 10000"/>
                  <a:gd name="connsiteX4" fmla="*/ 8617 w 10000"/>
                  <a:gd name="connsiteY4" fmla="*/ 5976 h 10000"/>
                  <a:gd name="connsiteX5" fmla="*/ 74 w 10000"/>
                  <a:gd name="connsiteY5" fmla="*/ 9224 h 10000"/>
                  <a:gd name="connsiteX6" fmla="*/ 10000 w 10000"/>
                  <a:gd name="connsiteY6" fmla="*/ 6260 h 10000"/>
                  <a:gd name="connsiteX0" fmla="*/ 10000 w 10000"/>
                  <a:gd name="connsiteY0" fmla="*/ 6206 h 9946"/>
                  <a:gd name="connsiteX1" fmla="*/ 9788 w 10000"/>
                  <a:gd name="connsiteY1" fmla="*/ 6206 h 9946"/>
                  <a:gd name="connsiteX2" fmla="*/ 9576 w 10000"/>
                  <a:gd name="connsiteY2" fmla="*/ 5920 h 9946"/>
                  <a:gd name="connsiteX3" fmla="*/ 2180 w 10000"/>
                  <a:gd name="connsiteY3" fmla="*/ 484 h 9946"/>
                  <a:gd name="connsiteX4" fmla="*/ 8617 w 10000"/>
                  <a:gd name="connsiteY4" fmla="*/ 5922 h 9946"/>
                  <a:gd name="connsiteX5" fmla="*/ 74 w 10000"/>
                  <a:gd name="connsiteY5" fmla="*/ 9170 h 9946"/>
                  <a:gd name="connsiteX6" fmla="*/ 10000 w 10000"/>
                  <a:gd name="connsiteY6" fmla="*/ 6206 h 9946"/>
                  <a:gd name="connsiteX0" fmla="*/ 10000 w 10000"/>
                  <a:gd name="connsiteY0" fmla="*/ 6240 h 10000"/>
                  <a:gd name="connsiteX1" fmla="*/ 9788 w 10000"/>
                  <a:gd name="connsiteY1" fmla="*/ 6240 h 10000"/>
                  <a:gd name="connsiteX2" fmla="*/ 9576 w 10000"/>
                  <a:gd name="connsiteY2" fmla="*/ 5952 h 10000"/>
                  <a:gd name="connsiteX3" fmla="*/ 2180 w 10000"/>
                  <a:gd name="connsiteY3" fmla="*/ 487 h 10000"/>
                  <a:gd name="connsiteX4" fmla="*/ 8617 w 10000"/>
                  <a:gd name="connsiteY4" fmla="*/ 5954 h 10000"/>
                  <a:gd name="connsiteX5" fmla="*/ 74 w 10000"/>
                  <a:gd name="connsiteY5" fmla="*/ 9220 h 10000"/>
                  <a:gd name="connsiteX6" fmla="*/ 10000 w 10000"/>
                  <a:gd name="connsiteY6" fmla="*/ 6240 h 10000"/>
                  <a:gd name="connsiteX0" fmla="*/ 10010 w 10010"/>
                  <a:gd name="connsiteY0" fmla="*/ 6240 h 10000"/>
                  <a:gd name="connsiteX1" fmla="*/ 9798 w 10010"/>
                  <a:gd name="connsiteY1" fmla="*/ 6240 h 10000"/>
                  <a:gd name="connsiteX2" fmla="*/ 9586 w 10010"/>
                  <a:gd name="connsiteY2" fmla="*/ 5952 h 10000"/>
                  <a:gd name="connsiteX3" fmla="*/ 2190 w 10010"/>
                  <a:gd name="connsiteY3" fmla="*/ 487 h 10000"/>
                  <a:gd name="connsiteX4" fmla="*/ 8627 w 10010"/>
                  <a:gd name="connsiteY4" fmla="*/ 5954 h 10000"/>
                  <a:gd name="connsiteX5" fmla="*/ 84 w 10010"/>
                  <a:gd name="connsiteY5" fmla="*/ 9220 h 10000"/>
                  <a:gd name="connsiteX6" fmla="*/ 10010 w 10010"/>
                  <a:gd name="connsiteY6" fmla="*/ 62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01" name="Полилиния 105"/>
              <p:cNvSpPr>
                <a:spLocks/>
              </p:cNvSpPr>
              <p:nvPr/>
            </p:nvSpPr>
            <p:spPr bwMode="gray">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02" name="Полилиния 106"/>
              <p:cNvSpPr>
                <a:spLocks/>
              </p:cNvSpPr>
              <p:nvPr/>
            </p:nvSpPr>
            <p:spPr bwMode="gray">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rtlCol="0" anchor="t" anchorCtr="0" compatLnSpc="1">
                <a:prstTxWarp prst="textNoShape">
                  <a:avLst/>
                </a:prstTxWarp>
              </a:bodyPr>
              <a:lstStyle/>
              <a:p>
                <a:pPr lvl="0" rtl="0"/>
                <a:endParaRPr lang="ru-RU" noProof="0" dirty="0"/>
              </a:p>
            </p:txBody>
          </p:sp>
          <p:sp>
            <p:nvSpPr>
              <p:cNvPr id="103" name="Полилиния 106"/>
              <p:cNvSpPr>
                <a:spLocks/>
              </p:cNvSpPr>
              <p:nvPr/>
            </p:nvSpPr>
            <p:spPr bwMode="gray">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grpSp>
      </p:grpSp>
      <p:sp>
        <p:nvSpPr>
          <p:cNvPr id="2" name="Заголовок 1"/>
          <p:cNvSpPr>
            <a:spLocks noGrp="1"/>
          </p:cNvSpPr>
          <p:nvPr>
            <p:ph type="ctrTitle"/>
          </p:nvPr>
        </p:nvSpPr>
        <p:spPr>
          <a:xfrm>
            <a:off x="1524000" y="1005840"/>
            <a:ext cx="9144000" cy="2651760"/>
          </a:xfrm>
        </p:spPr>
        <p:txBody>
          <a:bodyPr rtlCol="0" anchor="b">
            <a:normAutofit/>
          </a:bodyPr>
          <a:lstStyle>
            <a:lvl1pPr algn="ctr">
              <a:lnSpc>
                <a:spcPct val="80000"/>
              </a:lnSpc>
              <a:defRPr sz="7200">
                <a:solidFill>
                  <a:schemeClr val="tx1"/>
                </a:solidFill>
                <a:effectLst>
                  <a:outerShdw blurRad="50800" algn="ctr" rotWithShape="0">
                    <a:prstClr val="black">
                      <a:alpha val="35000"/>
                    </a:prstClr>
                  </a:outerShdw>
                </a:effectLst>
              </a:defRPr>
            </a:lvl1pPr>
          </a:lstStyle>
          <a:p>
            <a:pPr rtl="0"/>
            <a:r>
              <a:rPr lang="ru-RU" noProof="0" smtClean="0"/>
              <a:t>Образец заголовка</a:t>
            </a:r>
            <a:endParaRPr lang="ru-RU" noProof="0" dirty="0"/>
          </a:p>
        </p:txBody>
      </p:sp>
      <p:sp>
        <p:nvSpPr>
          <p:cNvPr id="3" name="Подзаголовок 2"/>
          <p:cNvSpPr>
            <a:spLocks noGrp="1"/>
          </p:cNvSpPr>
          <p:nvPr>
            <p:ph type="subTitle" idx="1"/>
          </p:nvPr>
        </p:nvSpPr>
        <p:spPr>
          <a:xfrm>
            <a:off x="1524000" y="3719568"/>
            <a:ext cx="9144000" cy="1082939"/>
          </a:xfrm>
        </p:spPr>
        <p:txBody>
          <a:bodyPr rtlCol="0"/>
          <a:lstStyle>
            <a:lvl1pPr marL="0" indent="0" algn="ctr">
              <a:spcBef>
                <a:spcPts val="1000"/>
              </a:spcBef>
              <a:buNone/>
              <a:defRPr sz="2400">
                <a:effectLst>
                  <a:outerShdw blurRad="50800" algn="ctr" rotWithShape="0">
                    <a:prstClr val="black">
                      <a:alpha val="35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Tree>
    <p:extLst>
      <p:ext uri="{BB962C8B-B14F-4D97-AF65-F5344CB8AC3E}">
        <p14:creationId xmlns="" xmlns:p14="http://schemas.microsoft.com/office/powerpoint/2010/main" val="9217887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p:txBody>
          <a:bodyPr vert="eaVert"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4" name="Дата 3"/>
          <p:cNvSpPr>
            <a:spLocks noGrp="1"/>
          </p:cNvSpPr>
          <p:nvPr>
            <p:ph type="dt" sz="half" idx="10"/>
          </p:nvPr>
        </p:nvSpPr>
        <p:spPr/>
        <p:txBody>
          <a:bodyPr rtlCol="0"/>
          <a:lstStyle/>
          <a:p>
            <a:pPr rtl="0"/>
            <a:fld id="{5223AB1B-22DB-4134-8BA6-12E209DDCEB3}" type="datetime1">
              <a:rPr lang="ru-RU" noProof="0" smtClean="0"/>
              <a:pPr rtl="0"/>
              <a:t>05.02.2023</a:t>
            </a:fld>
            <a:endParaRPr lang="ru-RU" noProof="0" dirty="0"/>
          </a:p>
        </p:txBody>
      </p:sp>
      <p:sp>
        <p:nvSpPr>
          <p:cNvPr id="6" name="Номер слайда 5"/>
          <p:cNvSpPr>
            <a:spLocks noGrp="1"/>
          </p:cNvSpPr>
          <p:nvPr>
            <p:ph type="sldNum" sz="quarter" idx="12"/>
          </p:nvPr>
        </p:nvSpPr>
        <p:spPr/>
        <p:txBody>
          <a:bodyPr rtlCol="0"/>
          <a:lstStyle/>
          <a:p>
            <a:pPr rtl="0"/>
            <a:fld id="{484FD59D-33F1-4A76-843D-E67207CAFE54}" type="slidenum">
              <a:rPr lang="ru-RU" noProof="0" smtClean="0"/>
              <a:pPr rtl="0"/>
              <a:t>‹#›</a:t>
            </a:fld>
            <a:endParaRPr lang="ru-RU" noProof="0" dirty="0"/>
          </a:p>
        </p:txBody>
      </p:sp>
    </p:spTree>
    <p:extLst>
      <p:ext uri="{BB962C8B-B14F-4D97-AF65-F5344CB8AC3E}">
        <p14:creationId xmlns="" xmlns:p14="http://schemas.microsoft.com/office/powerpoint/2010/main" val="13367828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22080" y="567651"/>
            <a:ext cx="1645920" cy="5452149"/>
          </a:xfrm>
        </p:spPr>
        <p:txBody>
          <a:bodyPr vert="eaVert" rtlCol="0"/>
          <a:lstStyle>
            <a:lvl1pPr>
              <a:defRPr/>
            </a:lvl1pPr>
          </a:lstStyle>
          <a:p>
            <a:pPr rtl="0"/>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a:xfrm>
            <a:off x="1524000" y="567652"/>
            <a:ext cx="7315200" cy="5452148"/>
          </a:xfrm>
        </p:spPr>
        <p:txBody>
          <a:bodyPr vert="eaVert"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4" name="Дата 3"/>
          <p:cNvSpPr>
            <a:spLocks noGrp="1"/>
          </p:cNvSpPr>
          <p:nvPr>
            <p:ph type="dt" sz="half" idx="10"/>
          </p:nvPr>
        </p:nvSpPr>
        <p:spPr/>
        <p:txBody>
          <a:bodyPr rtlCol="0"/>
          <a:lstStyle/>
          <a:p>
            <a:pPr rtl="0"/>
            <a:fld id="{F4A73BAC-217F-459C-9A3E-34F70E621FBC}" type="datetime1">
              <a:rPr lang="ru-RU" noProof="0" smtClean="0"/>
              <a:pPr rtl="0"/>
              <a:t>05.02.2023</a:t>
            </a:fld>
            <a:endParaRPr lang="ru-RU" noProof="0" dirty="0"/>
          </a:p>
        </p:txBody>
      </p:sp>
      <p:sp>
        <p:nvSpPr>
          <p:cNvPr id="6" name="Номер слайда 5"/>
          <p:cNvSpPr>
            <a:spLocks noGrp="1"/>
          </p:cNvSpPr>
          <p:nvPr>
            <p:ph type="sldNum" sz="quarter" idx="12"/>
          </p:nvPr>
        </p:nvSpPr>
        <p:spPr/>
        <p:txBody>
          <a:bodyPr rtlCol="0"/>
          <a:lstStyle/>
          <a:p>
            <a:pPr rtl="0"/>
            <a:fld id="{484FD59D-33F1-4A76-843D-E67207CAFE54}" type="slidenum">
              <a:rPr lang="ru-RU" noProof="0" smtClean="0"/>
              <a:pPr rtl="0"/>
              <a:t>‹#›</a:t>
            </a:fld>
            <a:endParaRPr lang="ru-RU" noProof="0" dirty="0"/>
          </a:p>
        </p:txBody>
      </p:sp>
    </p:spTree>
    <p:extLst>
      <p:ext uri="{BB962C8B-B14F-4D97-AF65-F5344CB8AC3E}">
        <p14:creationId xmlns="" xmlns:p14="http://schemas.microsoft.com/office/powerpoint/2010/main" val="26507388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3" name="Объект 2"/>
          <p:cNvSpPr>
            <a:spLocks noGrp="1"/>
          </p:cNvSpPr>
          <p:nvPr>
            <p:ph idx="1"/>
          </p:nvPr>
        </p:nvSpPr>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4" name="Дата 3"/>
          <p:cNvSpPr>
            <a:spLocks noGrp="1"/>
          </p:cNvSpPr>
          <p:nvPr>
            <p:ph type="dt" sz="half" idx="10"/>
          </p:nvPr>
        </p:nvSpPr>
        <p:spPr/>
        <p:txBody>
          <a:bodyPr rtlCol="0"/>
          <a:lstStyle/>
          <a:p>
            <a:pPr rtl="0"/>
            <a:fld id="{B1BCE19F-B81C-4922-B1EB-0F8271D9DC41}" type="datetime1">
              <a:rPr lang="ru-RU" noProof="0" smtClean="0"/>
              <a:pPr rtl="0"/>
              <a:t>05.02.2023</a:t>
            </a:fld>
            <a:endParaRPr lang="ru-RU" noProof="0" dirty="0"/>
          </a:p>
        </p:txBody>
      </p:sp>
      <p:sp>
        <p:nvSpPr>
          <p:cNvPr id="6" name="Номер слайда 5"/>
          <p:cNvSpPr>
            <a:spLocks noGrp="1"/>
          </p:cNvSpPr>
          <p:nvPr>
            <p:ph type="sldNum" sz="quarter" idx="12"/>
          </p:nvPr>
        </p:nvSpPr>
        <p:spPr/>
        <p:txBody>
          <a:bodyPr rtlCol="0"/>
          <a:lstStyle/>
          <a:p>
            <a:pPr rtl="0"/>
            <a:fld id="{484FD59D-33F1-4A76-843D-E67207CAFE54}" type="slidenum">
              <a:rPr lang="ru-RU" noProof="0" smtClean="0"/>
              <a:pPr rtl="0"/>
              <a:t>‹#›</a:t>
            </a:fld>
            <a:endParaRPr lang="ru-RU" noProof="0" dirty="0"/>
          </a:p>
        </p:txBody>
      </p:sp>
    </p:spTree>
    <p:extLst>
      <p:ext uri="{BB962C8B-B14F-4D97-AF65-F5344CB8AC3E}">
        <p14:creationId xmlns="" xmlns:p14="http://schemas.microsoft.com/office/powerpoint/2010/main" val="32643110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4" name="Группа 83" descr="Несколько цветов в левой части слайда"/>
          <p:cNvGrpSpPr/>
          <p:nvPr/>
        </p:nvGrpSpPr>
        <p:grpSpPr bwMode="gray">
          <a:xfrm>
            <a:off x="-111192" y="56187"/>
            <a:ext cx="1187090" cy="6801813"/>
            <a:chOff x="-111192" y="56187"/>
            <a:chExt cx="1187090" cy="6801813"/>
          </a:xfrm>
        </p:grpSpPr>
        <p:sp>
          <p:nvSpPr>
            <p:cNvPr id="7" name="Полилиния 6"/>
            <p:cNvSpPr>
              <a:spLocks/>
            </p:cNvSpPr>
            <p:nvPr/>
          </p:nvSpPr>
          <p:spPr bwMode="gray">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8" name="Овал 33"/>
            <p:cNvSpPr>
              <a:spLocks noChangeArrowheads="1"/>
            </p:cNvSpPr>
            <p:nvPr/>
          </p:nvSpPr>
          <p:spPr bwMode="gray">
            <a:xfrm rot="21370907">
              <a:off x="156317" y="389499"/>
              <a:ext cx="107325" cy="90813"/>
            </a:xfrm>
            <a:prstGeom prst="ellipse">
              <a:avLst/>
            </a:pr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grpSp>
          <p:nvGrpSpPr>
            <p:cNvPr id="9" name="Группа 8"/>
            <p:cNvGrpSpPr/>
            <p:nvPr/>
          </p:nvGrpSpPr>
          <p:grpSpPr bwMode="gray">
            <a:xfrm rot="21351673">
              <a:off x="188910" y="3285460"/>
              <a:ext cx="886988" cy="656333"/>
              <a:chOff x="452438" y="3540125"/>
              <a:chExt cx="750888" cy="555625"/>
            </a:xfrm>
          </p:grpSpPr>
          <p:sp>
            <p:nvSpPr>
              <p:cNvPr id="10" name="Полилиния 9"/>
              <p:cNvSpPr>
                <a:spLocks/>
              </p:cNvSpPr>
              <p:nvPr/>
            </p:nvSpPr>
            <p:spPr bwMode="gray">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1" name="Полилиния 10"/>
              <p:cNvSpPr>
                <a:spLocks/>
              </p:cNvSpPr>
              <p:nvPr/>
            </p:nvSpPr>
            <p:spPr bwMode="gray">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12" name="Полилиния 11"/>
            <p:cNvSpPr>
              <a:spLocks/>
            </p:cNvSpPr>
            <p:nvPr/>
          </p:nvSpPr>
          <p:spPr bwMode="gray">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3" name="Полилиния 12"/>
            <p:cNvSpPr>
              <a:spLocks/>
            </p:cNvSpPr>
            <p:nvPr/>
          </p:nvSpPr>
          <p:spPr bwMode="gray">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noAutofit/>
            </a:bodyPr>
            <a:lstStyle/>
            <a:p>
              <a:pPr rtl="0"/>
              <a:endParaRPr lang="ru-RU" noProof="0" dirty="0"/>
            </a:p>
          </p:txBody>
        </p:sp>
        <p:sp>
          <p:nvSpPr>
            <p:cNvPr id="14" name="Полилиния 13"/>
            <p:cNvSpPr>
              <a:spLocks/>
            </p:cNvSpPr>
            <p:nvPr/>
          </p:nvSpPr>
          <p:spPr bwMode="gray">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5" name="Полилиния 14"/>
            <p:cNvSpPr>
              <a:spLocks/>
            </p:cNvSpPr>
            <p:nvPr/>
          </p:nvSpPr>
          <p:spPr bwMode="gray">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15"/>
            <p:cNvSpPr>
              <a:spLocks/>
            </p:cNvSpPr>
            <p:nvPr/>
          </p:nvSpPr>
          <p:spPr bwMode="gray">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7" name="Полилиния 16"/>
            <p:cNvSpPr>
              <a:spLocks/>
            </p:cNvSpPr>
            <p:nvPr/>
          </p:nvSpPr>
          <p:spPr bwMode="gray">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8" name="Овал 33"/>
            <p:cNvSpPr>
              <a:spLocks noChangeArrowheads="1"/>
            </p:cNvSpPr>
            <p:nvPr/>
          </p:nvSpPr>
          <p:spPr bwMode="gray">
            <a:xfrm rot="21540920" flipH="1">
              <a:off x="77245" y="2006726"/>
              <a:ext cx="107325" cy="90813"/>
            </a:xfrm>
            <a:prstGeom prst="ellipse">
              <a:avLst/>
            </a:pr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9" name="Полилиния 27"/>
            <p:cNvSpPr>
              <a:spLocks/>
            </p:cNvSpPr>
            <p:nvPr/>
          </p:nvSpPr>
          <p:spPr bwMode="gray">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lvl="0" rtl="0"/>
              <a:endParaRPr lang="ru-RU" noProof="0" dirty="0"/>
            </a:p>
          </p:txBody>
        </p:sp>
        <p:sp>
          <p:nvSpPr>
            <p:cNvPr id="20" name="Полилиния 19"/>
            <p:cNvSpPr/>
            <p:nvPr/>
          </p:nvSpPr>
          <p:spPr bwMode="gray">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1" name="Полилиния 49"/>
            <p:cNvSpPr>
              <a:spLocks/>
            </p:cNvSpPr>
            <p:nvPr/>
          </p:nvSpPr>
          <p:spPr bwMode="gray">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2" name="Полилиния 21"/>
            <p:cNvSpPr/>
            <p:nvPr/>
          </p:nvSpPr>
          <p:spPr bwMode="gray">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nvGrpSpPr>
            <p:cNvPr id="23" name="Группа 22"/>
            <p:cNvGrpSpPr/>
            <p:nvPr/>
          </p:nvGrpSpPr>
          <p:grpSpPr bwMode="gray">
            <a:xfrm rot="399179" flipH="1">
              <a:off x="322913" y="912037"/>
              <a:ext cx="740803" cy="743600"/>
              <a:chOff x="2051052" y="5522596"/>
              <a:chExt cx="892175" cy="895542"/>
            </a:xfrm>
          </p:grpSpPr>
          <p:sp>
            <p:nvSpPr>
              <p:cNvPr id="24" name="Полилиния 5"/>
              <p:cNvSpPr>
                <a:spLocks/>
              </p:cNvSpPr>
              <p:nvPr/>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5" name="Линия 6"/>
              <p:cNvSpPr>
                <a:spLocks noChangeShapeType="1"/>
              </p:cNvSpPr>
              <p:nvPr/>
            </p:nvSpPr>
            <p:spPr bwMode="gray">
              <a:xfrm flipV="1">
                <a:off x="2411413" y="6283770"/>
                <a:ext cx="6350" cy="127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6" name="Полилиния 32"/>
              <p:cNvSpPr>
                <a:spLocks/>
              </p:cNvSpPr>
              <p:nvPr/>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7" name="Полилиния 33"/>
              <p:cNvSpPr>
                <a:spLocks/>
              </p:cNvSpPr>
              <p:nvPr/>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8" name="Полилиния 32"/>
              <p:cNvSpPr>
                <a:spLocks/>
              </p:cNvSpPr>
              <p:nvPr/>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9" name="Овал 28"/>
              <p:cNvSpPr/>
              <p:nvPr/>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sp>
          <p:nvSpPr>
            <p:cNvPr id="30" name="Полилиния 29"/>
            <p:cNvSpPr>
              <a:spLocks/>
            </p:cNvSpPr>
            <p:nvPr/>
          </p:nvSpPr>
          <p:spPr bwMode="gray">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1" name="Полилиния 30"/>
            <p:cNvSpPr/>
            <p:nvPr/>
          </p:nvSpPr>
          <p:spPr bwMode="gray">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2" name="Полилиния 31"/>
            <p:cNvSpPr/>
            <p:nvPr/>
          </p:nvSpPr>
          <p:spPr bwMode="gray">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nvGrpSpPr>
            <p:cNvPr id="33" name="Группа 32"/>
            <p:cNvGrpSpPr/>
            <p:nvPr/>
          </p:nvGrpSpPr>
          <p:grpSpPr bwMode="gray">
            <a:xfrm rot="16304340" flipH="1">
              <a:off x="178634" y="4276817"/>
              <a:ext cx="888787" cy="885044"/>
              <a:chOff x="4277517" y="3752400"/>
              <a:chExt cx="1154448" cy="1149586"/>
            </a:xfrm>
          </p:grpSpPr>
          <p:sp>
            <p:nvSpPr>
              <p:cNvPr id="34" name="Полилиния 33"/>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5" name="Полилиния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6" name="Полилиния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7" name="Полилиния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8" name="Полилиния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rtlCol="0" anchor="t" anchorCtr="0" compatLnSpc="1">
                <a:prstTxWarp prst="textNoShape">
                  <a:avLst/>
                </a:prstTxWarp>
              </a:bodyPr>
              <a:lstStyle/>
              <a:p>
                <a:pPr lvl="0" rtl="0"/>
                <a:endParaRPr lang="ru-RU" noProof="0" dirty="0"/>
              </a:p>
            </p:txBody>
          </p:sp>
        </p:grpSp>
      </p:grpSp>
      <p:grpSp>
        <p:nvGrpSpPr>
          <p:cNvPr id="83" name="Группа 82" descr="Несколько цветов в правой части слайда"/>
          <p:cNvGrpSpPr/>
          <p:nvPr/>
        </p:nvGrpSpPr>
        <p:grpSpPr bwMode="gray">
          <a:xfrm>
            <a:off x="10666412" y="2618021"/>
            <a:ext cx="1376735" cy="4239979"/>
            <a:chOff x="10666412" y="2618021"/>
            <a:chExt cx="1376735" cy="4239979"/>
          </a:xfrm>
        </p:grpSpPr>
        <p:sp>
          <p:nvSpPr>
            <p:cNvPr id="82" name="Полилиния 13"/>
            <p:cNvSpPr>
              <a:spLocks noEditPoints="1"/>
            </p:cNvSpPr>
            <p:nvPr/>
          </p:nvSpPr>
          <p:spPr bwMode="gray">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0" name="Полилиния 23"/>
            <p:cNvSpPr>
              <a:spLocks/>
            </p:cNvSpPr>
            <p:nvPr/>
          </p:nvSpPr>
          <p:spPr bwMode="gray">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1" name="Полилиния 27"/>
            <p:cNvSpPr>
              <a:spLocks/>
            </p:cNvSpPr>
            <p:nvPr/>
          </p:nvSpPr>
          <p:spPr bwMode="gray">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lvl="0" rtl="0"/>
              <a:endParaRPr lang="ru-RU" noProof="0" dirty="0"/>
            </a:p>
          </p:txBody>
        </p:sp>
        <p:sp>
          <p:nvSpPr>
            <p:cNvPr id="43" name="Полилиния 5"/>
            <p:cNvSpPr>
              <a:spLocks/>
            </p:cNvSpPr>
            <p:nvPr/>
          </p:nvSpPr>
          <p:spPr bwMode="gray">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4" name="Линия 6"/>
            <p:cNvSpPr>
              <a:spLocks noChangeShapeType="1"/>
            </p:cNvSpPr>
            <p:nvPr/>
          </p:nvSpPr>
          <p:spPr bwMode="gray">
            <a:xfrm rot="18200584" flipH="1" flipV="1">
              <a:off x="11560581" y="5201813"/>
              <a:ext cx="5528" cy="11055"/>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5" name="Полилиния 10"/>
            <p:cNvSpPr>
              <a:spLocks/>
            </p:cNvSpPr>
            <p:nvPr/>
          </p:nvSpPr>
          <p:spPr bwMode="gray">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lvl="0" rtl="0"/>
              <a:endParaRPr lang="ru-RU" noProof="0" dirty="0"/>
            </a:p>
          </p:txBody>
        </p:sp>
        <p:sp>
          <p:nvSpPr>
            <p:cNvPr id="46" name="Полилиния 25"/>
            <p:cNvSpPr>
              <a:spLocks/>
            </p:cNvSpPr>
            <p:nvPr/>
          </p:nvSpPr>
          <p:spPr bwMode="gray">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7" name="Полилиния 26"/>
            <p:cNvSpPr>
              <a:spLocks/>
            </p:cNvSpPr>
            <p:nvPr/>
          </p:nvSpPr>
          <p:spPr bwMode="gray">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8" name="Полилиния 31"/>
            <p:cNvSpPr>
              <a:spLocks/>
            </p:cNvSpPr>
            <p:nvPr/>
          </p:nvSpPr>
          <p:spPr bwMode="gray">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9" name="Полилиния 34"/>
            <p:cNvSpPr>
              <a:spLocks/>
            </p:cNvSpPr>
            <p:nvPr/>
          </p:nvSpPr>
          <p:spPr bwMode="gray">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0" name="Полилиния 49"/>
            <p:cNvSpPr>
              <a:spLocks/>
            </p:cNvSpPr>
            <p:nvPr/>
          </p:nvSpPr>
          <p:spPr bwMode="gray">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1" name="Полилиния 50"/>
            <p:cNvSpPr>
              <a:spLocks/>
            </p:cNvSpPr>
            <p:nvPr/>
          </p:nvSpPr>
          <p:spPr bwMode="gray">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2" name="Линия 76"/>
            <p:cNvSpPr>
              <a:spLocks noChangeShapeType="1"/>
            </p:cNvSpPr>
            <p:nvPr/>
          </p:nvSpPr>
          <p:spPr bwMode="gray">
            <a:xfrm rot="18200584" flipH="1">
              <a:off x="10778184" y="6620087"/>
              <a:ext cx="11055"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3" name="Полилиния 78"/>
            <p:cNvSpPr>
              <a:spLocks/>
            </p:cNvSpPr>
            <p:nvPr/>
          </p:nvSpPr>
          <p:spPr bwMode="gray">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4" name="Полилиния 79"/>
            <p:cNvSpPr>
              <a:spLocks/>
            </p:cNvSpPr>
            <p:nvPr/>
          </p:nvSpPr>
          <p:spPr bwMode="gray">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5" name="Полилиния 82"/>
            <p:cNvSpPr>
              <a:spLocks/>
            </p:cNvSpPr>
            <p:nvPr/>
          </p:nvSpPr>
          <p:spPr bwMode="gray">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6" name="Полилиния 84"/>
            <p:cNvSpPr>
              <a:spLocks/>
            </p:cNvSpPr>
            <p:nvPr/>
          </p:nvSpPr>
          <p:spPr bwMode="gray">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7" name="Полилиния 80"/>
            <p:cNvSpPr>
              <a:spLocks/>
            </p:cNvSpPr>
            <p:nvPr/>
          </p:nvSpPr>
          <p:spPr bwMode="gray">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8" name="Полилиния 84"/>
            <p:cNvSpPr>
              <a:spLocks/>
            </p:cNvSpPr>
            <p:nvPr/>
          </p:nvSpPr>
          <p:spPr bwMode="gray">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grpSp>
          <p:nvGrpSpPr>
            <p:cNvPr id="59" name="Группа 58"/>
            <p:cNvGrpSpPr/>
            <p:nvPr/>
          </p:nvGrpSpPr>
          <p:grpSpPr bwMode="gray">
            <a:xfrm rot="21311827">
              <a:off x="11197677" y="5664822"/>
              <a:ext cx="407354" cy="408816"/>
              <a:chOff x="11057071" y="5480091"/>
              <a:chExt cx="473402" cy="475102"/>
            </a:xfrm>
          </p:grpSpPr>
          <p:sp>
            <p:nvSpPr>
              <p:cNvPr id="65" name="Полилиния 83"/>
              <p:cNvSpPr>
                <a:spLocks/>
              </p:cNvSpPr>
              <p:nvPr/>
            </p:nvSpPr>
            <p:spPr bwMode="gray">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66" name="Полилиния 80"/>
              <p:cNvSpPr>
                <a:spLocks/>
              </p:cNvSpPr>
              <p:nvPr/>
            </p:nvSpPr>
            <p:spPr bwMode="gray">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67" name="Полилиния 84"/>
              <p:cNvSpPr>
                <a:spLocks/>
              </p:cNvSpPr>
              <p:nvPr/>
            </p:nvSpPr>
            <p:spPr bwMode="gray">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grpSp>
        <p:grpSp>
          <p:nvGrpSpPr>
            <p:cNvPr id="60" name="Группа 59"/>
            <p:cNvGrpSpPr/>
            <p:nvPr/>
          </p:nvGrpSpPr>
          <p:grpSpPr bwMode="gray">
            <a:xfrm rot="21311827">
              <a:off x="10666412" y="5053297"/>
              <a:ext cx="643645" cy="641225"/>
              <a:chOff x="10472909" y="4641517"/>
              <a:chExt cx="895542" cy="892175"/>
            </a:xfrm>
          </p:grpSpPr>
          <p:sp>
            <p:nvSpPr>
              <p:cNvPr id="61" name="Полилиния 32"/>
              <p:cNvSpPr>
                <a:spLocks/>
              </p:cNvSpPr>
              <p:nvPr/>
            </p:nvSpPr>
            <p:spPr bwMode="gray">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62" name="Полилиния 33"/>
              <p:cNvSpPr>
                <a:spLocks/>
              </p:cNvSpPr>
              <p:nvPr/>
            </p:nvSpPr>
            <p:spPr bwMode="gray">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63" name="Полилиния 32"/>
              <p:cNvSpPr>
                <a:spLocks/>
              </p:cNvSpPr>
              <p:nvPr/>
            </p:nvSpPr>
            <p:spPr bwMode="gray">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64" name="Овал 63"/>
              <p:cNvSpPr/>
              <p:nvPr/>
            </p:nvSpPr>
            <p:spPr bwMode="gray">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grpSp>
      <p:sp>
        <p:nvSpPr>
          <p:cNvPr id="2" name="Заголовок 1"/>
          <p:cNvSpPr>
            <a:spLocks noGrp="1"/>
          </p:cNvSpPr>
          <p:nvPr>
            <p:ph type="title"/>
          </p:nvPr>
        </p:nvSpPr>
        <p:spPr>
          <a:xfrm>
            <a:off x="1524000" y="1709738"/>
            <a:ext cx="9144000" cy="2862262"/>
          </a:xfrm>
        </p:spPr>
        <p:txBody>
          <a:bodyPr rtlCol="0" anchor="b">
            <a:normAutofit/>
          </a:bodyPr>
          <a:lstStyle>
            <a:lvl1pPr>
              <a:defRPr sz="5200"/>
            </a:lvl1pPr>
          </a:lstStyle>
          <a:p>
            <a:pPr rtl="0"/>
            <a:r>
              <a:rPr lang="ru-RU" noProof="0" smtClean="0"/>
              <a:t>Образец заголовка</a:t>
            </a:r>
            <a:endParaRPr lang="ru-RU" noProof="0" dirty="0"/>
          </a:p>
        </p:txBody>
      </p:sp>
      <p:sp>
        <p:nvSpPr>
          <p:cNvPr id="3" name="Текст 2"/>
          <p:cNvSpPr>
            <a:spLocks noGrp="1"/>
          </p:cNvSpPr>
          <p:nvPr>
            <p:ph type="body" idx="1"/>
          </p:nvPr>
        </p:nvSpPr>
        <p:spPr>
          <a:xfrm>
            <a:off x="1524000" y="4589463"/>
            <a:ext cx="9144000" cy="1280160"/>
          </a:xfrm>
        </p:spPr>
        <p:txBody>
          <a:bodyPr rtlCol="0"/>
          <a:lstStyle>
            <a:lvl1pPr marL="0" indent="0">
              <a:buNone/>
              <a:defRPr sz="240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ru-RU" noProof="0" smtClean="0"/>
              <a:t>Образец текста</a:t>
            </a:r>
          </a:p>
        </p:txBody>
      </p:sp>
    </p:spTree>
    <p:extLst>
      <p:ext uri="{BB962C8B-B14F-4D97-AF65-F5344CB8AC3E}">
        <p14:creationId xmlns="" xmlns:p14="http://schemas.microsoft.com/office/powerpoint/2010/main" val="41331632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3" name="Объект 2"/>
          <p:cNvSpPr>
            <a:spLocks noGrp="1"/>
          </p:cNvSpPr>
          <p:nvPr>
            <p:ph sz="half" idx="1"/>
          </p:nvPr>
        </p:nvSpPr>
        <p:spPr>
          <a:xfrm>
            <a:off x="1524000" y="1904999"/>
            <a:ext cx="4389120" cy="41148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Объект 3"/>
          <p:cNvSpPr>
            <a:spLocks noGrp="1"/>
          </p:cNvSpPr>
          <p:nvPr>
            <p:ph sz="half" idx="2"/>
          </p:nvPr>
        </p:nvSpPr>
        <p:spPr>
          <a:xfrm>
            <a:off x="6278880" y="1904999"/>
            <a:ext cx="4389120" cy="41148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6" name="Нижний колонтитул 5"/>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5" name="Дата 4"/>
          <p:cNvSpPr>
            <a:spLocks noGrp="1"/>
          </p:cNvSpPr>
          <p:nvPr>
            <p:ph type="dt" sz="half" idx="10"/>
          </p:nvPr>
        </p:nvSpPr>
        <p:spPr/>
        <p:txBody>
          <a:bodyPr rtlCol="0"/>
          <a:lstStyle/>
          <a:p>
            <a:pPr rtl="0"/>
            <a:fld id="{F4689171-9E1F-4E61-9224-1A954EF78D3B}" type="datetime1">
              <a:rPr lang="ru-RU" noProof="0" smtClean="0"/>
              <a:pPr rtl="0"/>
              <a:t>05.02.2023</a:t>
            </a:fld>
            <a:endParaRPr lang="ru-RU" noProof="0" dirty="0"/>
          </a:p>
        </p:txBody>
      </p:sp>
      <p:sp>
        <p:nvSpPr>
          <p:cNvPr id="7" name="Номер слайда 6"/>
          <p:cNvSpPr>
            <a:spLocks noGrp="1"/>
          </p:cNvSpPr>
          <p:nvPr>
            <p:ph type="sldNum" sz="quarter" idx="12"/>
          </p:nvPr>
        </p:nvSpPr>
        <p:spPr/>
        <p:txBody>
          <a:bodyPr rtlCol="0"/>
          <a:lstStyle/>
          <a:p>
            <a:pPr rtl="0"/>
            <a:fld id="{484FD59D-33F1-4A76-843D-E67207CAFE54}" type="slidenum">
              <a:rPr lang="ru-RU" noProof="0" smtClean="0"/>
              <a:pPr rtl="0"/>
              <a:t>‹#›</a:t>
            </a:fld>
            <a:endParaRPr lang="ru-RU" noProof="0" dirty="0"/>
          </a:p>
        </p:txBody>
      </p:sp>
    </p:spTree>
    <p:extLst>
      <p:ext uri="{BB962C8B-B14F-4D97-AF65-F5344CB8AC3E}">
        <p14:creationId xmlns="" xmlns:p14="http://schemas.microsoft.com/office/powerpoint/2010/main" val="31135282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3" name="Текст 2"/>
          <p:cNvSpPr>
            <a:spLocks noGrp="1"/>
          </p:cNvSpPr>
          <p:nvPr>
            <p:ph type="body" idx="1"/>
          </p:nvPr>
        </p:nvSpPr>
        <p:spPr>
          <a:xfrm>
            <a:off x="1524000" y="1905000"/>
            <a:ext cx="4389120" cy="683106"/>
          </a:xfrm>
        </p:spPr>
        <p:txBody>
          <a:bodyPr rtlCol="0"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3"/>
          <p:cNvSpPr>
            <a:spLocks noGrp="1"/>
          </p:cNvSpPr>
          <p:nvPr>
            <p:ph sz="half" idx="2"/>
          </p:nvPr>
        </p:nvSpPr>
        <p:spPr>
          <a:xfrm>
            <a:off x="1524000" y="2588106"/>
            <a:ext cx="4389120" cy="3431694"/>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p:cNvSpPr>
            <a:spLocks noGrp="1"/>
          </p:cNvSpPr>
          <p:nvPr>
            <p:ph type="body" sz="quarter" idx="3"/>
          </p:nvPr>
        </p:nvSpPr>
        <p:spPr>
          <a:xfrm>
            <a:off x="6278880" y="1905000"/>
            <a:ext cx="4389120" cy="683106"/>
          </a:xfrm>
        </p:spPr>
        <p:txBody>
          <a:bodyPr rtlCol="0"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6" name="Объект 5"/>
          <p:cNvSpPr>
            <a:spLocks noGrp="1"/>
          </p:cNvSpPr>
          <p:nvPr>
            <p:ph sz="quarter" idx="4"/>
          </p:nvPr>
        </p:nvSpPr>
        <p:spPr>
          <a:xfrm>
            <a:off x="6278880" y="2588106"/>
            <a:ext cx="4389120" cy="3431694"/>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8" name="Нижний колонтитул 7"/>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7" name="Дата 6"/>
          <p:cNvSpPr>
            <a:spLocks noGrp="1"/>
          </p:cNvSpPr>
          <p:nvPr>
            <p:ph type="dt" sz="half" idx="10"/>
          </p:nvPr>
        </p:nvSpPr>
        <p:spPr/>
        <p:txBody>
          <a:bodyPr rtlCol="0"/>
          <a:lstStyle/>
          <a:p>
            <a:pPr rtl="0"/>
            <a:fld id="{8FB30F42-D985-425D-89F1-79A72145FF71}" type="datetime1">
              <a:rPr lang="ru-RU" noProof="0" smtClean="0"/>
              <a:pPr rtl="0"/>
              <a:t>05.02.2023</a:t>
            </a:fld>
            <a:endParaRPr lang="ru-RU" noProof="0" dirty="0"/>
          </a:p>
        </p:txBody>
      </p:sp>
      <p:sp>
        <p:nvSpPr>
          <p:cNvPr id="9" name="Номер слайда 8"/>
          <p:cNvSpPr>
            <a:spLocks noGrp="1"/>
          </p:cNvSpPr>
          <p:nvPr>
            <p:ph type="sldNum" sz="quarter" idx="12"/>
          </p:nvPr>
        </p:nvSpPr>
        <p:spPr/>
        <p:txBody>
          <a:bodyPr rtlCol="0"/>
          <a:lstStyle/>
          <a:p>
            <a:pPr rtl="0"/>
            <a:fld id="{484FD59D-33F1-4A76-843D-E67207CAFE54}" type="slidenum">
              <a:rPr lang="ru-RU" noProof="0" smtClean="0"/>
              <a:pPr rtl="0"/>
              <a:t>‹#›</a:t>
            </a:fld>
            <a:endParaRPr lang="ru-RU" noProof="0" dirty="0"/>
          </a:p>
        </p:txBody>
      </p:sp>
    </p:spTree>
    <p:extLst>
      <p:ext uri="{BB962C8B-B14F-4D97-AF65-F5344CB8AC3E}">
        <p14:creationId xmlns="" xmlns:p14="http://schemas.microsoft.com/office/powerpoint/2010/main" val="5480422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4" name="Нижний колонтитул 3"/>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3" name="Дата 2"/>
          <p:cNvSpPr>
            <a:spLocks noGrp="1"/>
          </p:cNvSpPr>
          <p:nvPr>
            <p:ph type="dt" sz="half" idx="10"/>
          </p:nvPr>
        </p:nvSpPr>
        <p:spPr/>
        <p:txBody>
          <a:bodyPr rtlCol="0"/>
          <a:lstStyle/>
          <a:p>
            <a:pPr rtl="0"/>
            <a:fld id="{D2C8E014-CA92-4A4A-A03E-8FEE94CC0112}" type="datetime1">
              <a:rPr lang="ru-RU" noProof="0" smtClean="0"/>
              <a:pPr rtl="0"/>
              <a:t>05.02.2023</a:t>
            </a:fld>
            <a:endParaRPr lang="ru-RU" noProof="0" dirty="0"/>
          </a:p>
        </p:txBody>
      </p:sp>
      <p:sp>
        <p:nvSpPr>
          <p:cNvPr id="5" name="Номер слайда 4"/>
          <p:cNvSpPr>
            <a:spLocks noGrp="1"/>
          </p:cNvSpPr>
          <p:nvPr>
            <p:ph type="sldNum" sz="quarter" idx="12"/>
          </p:nvPr>
        </p:nvSpPr>
        <p:spPr/>
        <p:txBody>
          <a:bodyPr rtlCol="0"/>
          <a:lstStyle/>
          <a:p>
            <a:pPr rtl="0"/>
            <a:fld id="{484FD59D-33F1-4A76-843D-E67207CAFE54}" type="slidenum">
              <a:rPr lang="ru-RU" noProof="0" smtClean="0"/>
              <a:pPr rtl="0"/>
              <a:t>‹#›</a:t>
            </a:fld>
            <a:endParaRPr lang="ru-RU" noProof="0" dirty="0"/>
          </a:p>
        </p:txBody>
      </p:sp>
    </p:spTree>
    <p:extLst>
      <p:ext uri="{BB962C8B-B14F-4D97-AF65-F5344CB8AC3E}">
        <p14:creationId xmlns="" xmlns:p14="http://schemas.microsoft.com/office/powerpoint/2010/main" val="31348687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2" name="Дата 1"/>
          <p:cNvSpPr>
            <a:spLocks noGrp="1"/>
          </p:cNvSpPr>
          <p:nvPr>
            <p:ph type="dt" sz="half" idx="10"/>
          </p:nvPr>
        </p:nvSpPr>
        <p:spPr/>
        <p:txBody>
          <a:bodyPr rtlCol="0"/>
          <a:lstStyle/>
          <a:p>
            <a:pPr rtl="0"/>
            <a:fld id="{73116136-05AD-4C6A-A82B-D5B5BFF90120}" type="datetime1">
              <a:rPr lang="ru-RU" noProof="0" smtClean="0"/>
              <a:pPr rtl="0"/>
              <a:t>05.02.2023</a:t>
            </a:fld>
            <a:endParaRPr lang="ru-RU" noProof="0" dirty="0"/>
          </a:p>
        </p:txBody>
      </p:sp>
      <p:sp>
        <p:nvSpPr>
          <p:cNvPr id="4" name="Номер слайда 3"/>
          <p:cNvSpPr>
            <a:spLocks noGrp="1"/>
          </p:cNvSpPr>
          <p:nvPr>
            <p:ph type="sldNum" sz="quarter" idx="12"/>
          </p:nvPr>
        </p:nvSpPr>
        <p:spPr/>
        <p:txBody>
          <a:bodyPr rtlCol="0"/>
          <a:lstStyle/>
          <a:p>
            <a:pPr rtl="0"/>
            <a:fld id="{484FD59D-33F1-4A76-843D-E67207CAFE54}" type="slidenum">
              <a:rPr lang="ru-RU" noProof="0" smtClean="0"/>
              <a:pPr rtl="0"/>
              <a:t>‹#›</a:t>
            </a:fld>
            <a:endParaRPr lang="ru-RU" noProof="0" dirty="0"/>
          </a:p>
        </p:txBody>
      </p:sp>
    </p:spTree>
    <p:extLst>
      <p:ext uri="{BB962C8B-B14F-4D97-AF65-F5344CB8AC3E}">
        <p14:creationId xmlns="" xmlns:p14="http://schemas.microsoft.com/office/powerpoint/2010/main" val="12249875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Группа 7"/>
          <p:cNvGrpSpPr/>
          <p:nvPr/>
        </p:nvGrpSpPr>
        <p:grpSpPr>
          <a:xfrm>
            <a:off x="11123612" y="4051301"/>
            <a:ext cx="965215" cy="2807461"/>
            <a:chOff x="11123612" y="4051301"/>
            <a:chExt cx="965215" cy="2807461"/>
          </a:xfrm>
        </p:grpSpPr>
        <p:sp>
          <p:nvSpPr>
            <p:cNvPr id="9" name="Полилиния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0" name="Линия 45"/>
            <p:cNvSpPr>
              <a:spLocks noChangeShapeType="1"/>
            </p:cNvSpPr>
            <p:nvPr/>
          </p:nvSpPr>
          <p:spPr bwMode="auto">
            <a:xfrm flipH="1">
              <a:off x="11669712" y="6858762"/>
              <a:ext cx="15875"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1" name="Полилиния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2" name="Полилиния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3" name="Полилиния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4" name="Полилиния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5" name="Полилиния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7" name="Полилиния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2" name="Заголовок 1"/>
          <p:cNvSpPr>
            <a:spLocks noGrp="1"/>
          </p:cNvSpPr>
          <p:nvPr>
            <p:ph type="title"/>
          </p:nvPr>
        </p:nvSpPr>
        <p:spPr>
          <a:xfrm>
            <a:off x="7699248" y="1996440"/>
            <a:ext cx="3200400" cy="2194560"/>
          </a:xfrm>
        </p:spPr>
        <p:txBody>
          <a:bodyPr rtlCol="0" anchor="b">
            <a:normAutofit/>
          </a:bodyPr>
          <a:lstStyle>
            <a:lvl1pPr>
              <a:defRPr sz="3400"/>
            </a:lvl1pPr>
          </a:lstStyle>
          <a:p>
            <a:pPr rtl="0"/>
            <a:r>
              <a:rPr lang="ru-RU" noProof="0" smtClean="0"/>
              <a:t>Образец заголовка</a:t>
            </a:r>
            <a:endParaRPr lang="ru-RU" noProof="0" dirty="0"/>
          </a:p>
        </p:txBody>
      </p:sp>
      <p:sp>
        <p:nvSpPr>
          <p:cNvPr id="3" name="Объект 2"/>
          <p:cNvSpPr>
            <a:spLocks noGrp="1"/>
          </p:cNvSpPr>
          <p:nvPr>
            <p:ph idx="1"/>
          </p:nvPr>
        </p:nvSpPr>
        <p:spPr>
          <a:xfrm>
            <a:off x="838200" y="838200"/>
            <a:ext cx="6400800" cy="51816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Текст 3"/>
          <p:cNvSpPr>
            <a:spLocks noGrp="1"/>
          </p:cNvSpPr>
          <p:nvPr>
            <p:ph type="body" sz="half" idx="2"/>
          </p:nvPr>
        </p:nvSpPr>
        <p:spPr>
          <a:xfrm>
            <a:off x="7697724" y="4258426"/>
            <a:ext cx="3203448" cy="1761373"/>
          </a:xfrm>
        </p:spPr>
        <p:txBody>
          <a:bodyPr rtlCol="0"/>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
        <p:nvSpPr>
          <p:cNvPr id="6" name="Нижний колонтитул 5"/>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5" name="Дата 4"/>
          <p:cNvSpPr>
            <a:spLocks noGrp="1"/>
          </p:cNvSpPr>
          <p:nvPr>
            <p:ph type="dt" sz="half" idx="10"/>
          </p:nvPr>
        </p:nvSpPr>
        <p:spPr/>
        <p:txBody>
          <a:bodyPr rtlCol="0"/>
          <a:lstStyle/>
          <a:p>
            <a:pPr rtl="0"/>
            <a:fld id="{BC7A7A03-FA5B-433B-B25A-E679BFE156B3}" type="datetime1">
              <a:rPr lang="ru-RU" noProof="0" smtClean="0"/>
              <a:pPr rtl="0"/>
              <a:t>05.02.2023</a:t>
            </a:fld>
            <a:endParaRPr lang="ru-RU" noProof="0" dirty="0"/>
          </a:p>
        </p:txBody>
      </p:sp>
      <p:sp>
        <p:nvSpPr>
          <p:cNvPr id="7" name="Номер слайда 6"/>
          <p:cNvSpPr>
            <a:spLocks noGrp="1"/>
          </p:cNvSpPr>
          <p:nvPr>
            <p:ph type="sldNum" sz="quarter" idx="12"/>
          </p:nvPr>
        </p:nvSpPr>
        <p:spPr/>
        <p:txBody>
          <a:bodyPr rtlCol="0"/>
          <a:lstStyle/>
          <a:p>
            <a:pPr rtl="0"/>
            <a:fld id="{484FD59D-33F1-4A76-843D-E67207CAFE54}" type="slidenum">
              <a:rPr lang="ru-RU" noProof="0" smtClean="0"/>
              <a:pPr rtl="0"/>
              <a:t>‹#›</a:t>
            </a:fld>
            <a:endParaRPr lang="ru-RU" noProof="0" dirty="0"/>
          </a:p>
        </p:txBody>
      </p:sp>
    </p:spTree>
    <p:extLst>
      <p:ext uri="{BB962C8B-B14F-4D97-AF65-F5344CB8AC3E}">
        <p14:creationId xmlns="" xmlns:p14="http://schemas.microsoft.com/office/powerpoint/2010/main" val="20553664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Группа 7"/>
          <p:cNvGrpSpPr/>
          <p:nvPr/>
        </p:nvGrpSpPr>
        <p:grpSpPr>
          <a:xfrm>
            <a:off x="11123612" y="4051301"/>
            <a:ext cx="965215" cy="2807461"/>
            <a:chOff x="11123612" y="4051301"/>
            <a:chExt cx="965215" cy="2807461"/>
          </a:xfrm>
        </p:grpSpPr>
        <p:sp>
          <p:nvSpPr>
            <p:cNvPr id="9" name="Полилиния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0" name="Линия 45"/>
            <p:cNvSpPr>
              <a:spLocks noChangeShapeType="1"/>
            </p:cNvSpPr>
            <p:nvPr/>
          </p:nvSpPr>
          <p:spPr bwMode="auto">
            <a:xfrm flipH="1">
              <a:off x="11669712" y="6858762"/>
              <a:ext cx="15875"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1" name="Полилиния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2" name="Полилиния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3" name="Полилиния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4" name="Полилиния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5" name="Полилиния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7" name="Полилиния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2" name="Заголовок 1"/>
          <p:cNvSpPr>
            <a:spLocks noGrp="1"/>
          </p:cNvSpPr>
          <p:nvPr>
            <p:ph type="title"/>
          </p:nvPr>
        </p:nvSpPr>
        <p:spPr>
          <a:xfrm>
            <a:off x="7699248" y="1993392"/>
            <a:ext cx="3200400" cy="2194560"/>
          </a:xfrm>
        </p:spPr>
        <p:txBody>
          <a:bodyPr rtlCol="0" anchor="b">
            <a:normAutofit/>
          </a:bodyPr>
          <a:lstStyle>
            <a:lvl1pPr>
              <a:defRPr sz="3400"/>
            </a:lvl1pPr>
          </a:lstStyle>
          <a:p>
            <a:pPr rtl="0"/>
            <a:r>
              <a:rPr lang="ru-RU" noProof="0" smtClean="0"/>
              <a:t>Образец заголовка</a:t>
            </a:r>
            <a:endParaRPr lang="ru-RU" noProof="0" dirty="0"/>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smtClean="0"/>
              <a:t>Вставка рисунка</a:t>
            </a:r>
            <a:endParaRPr lang="ru-RU" noProof="0" dirty="0"/>
          </a:p>
        </p:txBody>
      </p:sp>
      <p:sp>
        <p:nvSpPr>
          <p:cNvPr id="4" name="Текст 3"/>
          <p:cNvSpPr>
            <a:spLocks noGrp="1"/>
          </p:cNvSpPr>
          <p:nvPr>
            <p:ph type="body" sz="half" idx="2"/>
          </p:nvPr>
        </p:nvSpPr>
        <p:spPr>
          <a:xfrm>
            <a:off x="7699248" y="4255008"/>
            <a:ext cx="3200400" cy="1764792"/>
          </a:xfrm>
        </p:spPr>
        <p:txBody>
          <a:bodyPr rtlCol="0"/>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
        <p:nvSpPr>
          <p:cNvPr id="6" name="Нижний колонтитул 5"/>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5" name="Дата 4"/>
          <p:cNvSpPr>
            <a:spLocks noGrp="1"/>
          </p:cNvSpPr>
          <p:nvPr>
            <p:ph type="dt" sz="half" idx="10"/>
          </p:nvPr>
        </p:nvSpPr>
        <p:spPr/>
        <p:txBody>
          <a:bodyPr rtlCol="0"/>
          <a:lstStyle/>
          <a:p>
            <a:pPr rtl="0"/>
            <a:fld id="{55395E51-3C32-476D-AA5F-A9104A651FE6}" type="datetime1">
              <a:rPr lang="ru-RU" noProof="0" smtClean="0"/>
              <a:pPr rtl="0"/>
              <a:t>05.02.2023</a:t>
            </a:fld>
            <a:endParaRPr lang="ru-RU" noProof="0" dirty="0"/>
          </a:p>
        </p:txBody>
      </p:sp>
      <p:sp>
        <p:nvSpPr>
          <p:cNvPr id="7" name="Номер слайда 6"/>
          <p:cNvSpPr>
            <a:spLocks noGrp="1"/>
          </p:cNvSpPr>
          <p:nvPr>
            <p:ph type="sldNum" sz="quarter" idx="12"/>
          </p:nvPr>
        </p:nvSpPr>
        <p:spPr/>
        <p:txBody>
          <a:bodyPr rtlCol="0"/>
          <a:lstStyle/>
          <a:p>
            <a:pPr rtl="0"/>
            <a:fld id="{484FD59D-33F1-4A76-843D-E67207CAFE54}" type="slidenum">
              <a:rPr lang="ru-RU" noProof="0" smtClean="0"/>
              <a:pPr rtl="0"/>
              <a:t>‹#›</a:t>
            </a:fld>
            <a:endParaRPr lang="ru-RU" noProof="0" dirty="0"/>
          </a:p>
        </p:txBody>
      </p:sp>
    </p:spTree>
    <p:extLst>
      <p:ext uri="{BB962C8B-B14F-4D97-AF65-F5344CB8AC3E}">
        <p14:creationId xmlns="" xmlns:p14="http://schemas.microsoft.com/office/powerpoint/2010/main" val="10631485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2">
                <a:lumMod val="66000"/>
                <a:lumOff val="34000"/>
              </a:schemeClr>
            </a:gs>
            <a:gs pos="62000">
              <a:schemeClr val="bg2">
                <a:lumMod val="90000"/>
              </a:schemeClr>
            </a:gs>
            <a:gs pos="74000">
              <a:schemeClr val="bg2">
                <a:lumMod val="90000"/>
              </a:schemeClr>
            </a:gs>
            <a:gs pos="100000">
              <a:schemeClr val="bg2">
                <a:lumMod val="75000"/>
              </a:schemeClr>
            </a:gs>
          </a:gsLst>
          <a:lin ang="5400000" scaled="1"/>
        </a:gradFill>
        <a:effectLst/>
      </p:bgPr>
    </p:bg>
    <p:spTree>
      <p:nvGrpSpPr>
        <p:cNvPr id="1" name=""/>
        <p:cNvGrpSpPr/>
        <p:nvPr/>
      </p:nvGrpSpPr>
      <p:grpSpPr>
        <a:xfrm>
          <a:off x="0" y="0"/>
          <a:ext cx="0" cy="0"/>
          <a:chOff x="0" y="0"/>
          <a:chExt cx="0" cy="0"/>
        </a:xfrm>
      </p:grpSpPr>
      <p:grpSp>
        <p:nvGrpSpPr>
          <p:cNvPr id="63" name="Группа 62" descr="Один цветок в правой части слайда"/>
          <p:cNvGrpSpPr/>
          <p:nvPr userDrawn="1"/>
        </p:nvGrpSpPr>
        <p:grpSpPr bwMode="gray">
          <a:xfrm>
            <a:off x="11123612" y="4051301"/>
            <a:ext cx="965215" cy="2807461"/>
            <a:chOff x="11123612" y="4051301"/>
            <a:chExt cx="965215" cy="2807461"/>
          </a:xfrm>
        </p:grpSpPr>
        <p:sp>
          <p:nvSpPr>
            <p:cNvPr id="38" name="Полилиния 44"/>
            <p:cNvSpPr>
              <a:spLocks/>
            </p:cNvSpPr>
            <p:nvPr userDrawn="1"/>
          </p:nvSpPr>
          <p:spPr bwMode="gray">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9" name="Линия 45"/>
            <p:cNvSpPr>
              <a:spLocks noChangeShapeType="1"/>
            </p:cNvSpPr>
            <p:nvPr userDrawn="1"/>
          </p:nvSpPr>
          <p:spPr bwMode="gray">
            <a:xfrm flipH="1">
              <a:off x="11669712" y="6858762"/>
              <a:ext cx="15875"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0" name="Полилиния 46"/>
            <p:cNvSpPr>
              <a:spLocks/>
            </p:cNvSpPr>
            <p:nvPr userDrawn="1"/>
          </p:nvSpPr>
          <p:spPr bwMode="gray">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1" name="Полилиния 47"/>
            <p:cNvSpPr>
              <a:spLocks/>
            </p:cNvSpPr>
            <p:nvPr userDrawn="1"/>
          </p:nvSpPr>
          <p:spPr bwMode="gray">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2" name="Полилиния 48"/>
            <p:cNvSpPr>
              <a:spLocks/>
            </p:cNvSpPr>
            <p:nvPr userDrawn="1"/>
          </p:nvSpPr>
          <p:spPr bwMode="gray">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3" name="Полилиния 49"/>
            <p:cNvSpPr>
              <a:spLocks/>
            </p:cNvSpPr>
            <p:nvPr userDrawn="1"/>
          </p:nvSpPr>
          <p:spPr bwMode="gray">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6" name="Полилиния 10"/>
            <p:cNvSpPr>
              <a:spLocks/>
            </p:cNvSpPr>
            <p:nvPr userDrawn="1"/>
          </p:nvSpPr>
          <p:spPr bwMode="gray">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7" name="Полилиния 16"/>
            <p:cNvSpPr>
              <a:spLocks/>
            </p:cNvSpPr>
            <p:nvPr userDrawn="1"/>
          </p:nvSpPr>
          <p:spPr bwMode="gray">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8" name="Полилиния 18"/>
            <p:cNvSpPr>
              <a:spLocks/>
            </p:cNvSpPr>
            <p:nvPr userDrawn="1"/>
          </p:nvSpPr>
          <p:spPr bwMode="gray">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grpSp>
      <p:grpSp>
        <p:nvGrpSpPr>
          <p:cNvPr id="62" name="Группа 61" descr="Несколько цветов в левой части слайда"/>
          <p:cNvGrpSpPr/>
          <p:nvPr userDrawn="1"/>
        </p:nvGrpSpPr>
        <p:grpSpPr bwMode="gray">
          <a:xfrm>
            <a:off x="44450" y="1370013"/>
            <a:ext cx="1198563" cy="5487987"/>
            <a:chOff x="44450" y="1370013"/>
            <a:chExt cx="1198563" cy="5487987"/>
          </a:xfrm>
        </p:grpSpPr>
        <p:sp>
          <p:nvSpPr>
            <p:cNvPr id="9" name="Полилиния 5"/>
            <p:cNvSpPr>
              <a:spLocks/>
            </p:cNvSpPr>
            <p:nvPr userDrawn="1"/>
          </p:nvSpPr>
          <p:spPr bwMode="gray">
            <a:xfrm flipH="1">
              <a:off x="277813" y="6858000"/>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0" name="Линия 6"/>
            <p:cNvSpPr>
              <a:spLocks noChangeShapeType="1"/>
            </p:cNvSpPr>
            <p:nvPr userDrawn="1"/>
          </p:nvSpPr>
          <p:spPr bwMode="gray">
            <a:xfrm>
              <a:off x="277813" y="6858000"/>
              <a:ext cx="1270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1" name="Полилиния 7"/>
            <p:cNvSpPr>
              <a:spLocks/>
            </p:cNvSpPr>
            <p:nvPr userDrawn="1"/>
          </p:nvSpPr>
          <p:spPr bwMode="gray">
            <a:xfrm flipH="1">
              <a:off x="117475" y="5873750"/>
              <a:ext cx="173038" cy="984250"/>
            </a:xfrm>
            <a:custGeom>
              <a:avLst/>
              <a:gdLst>
                <a:gd name="T0" fmla="*/ 0 w 70"/>
                <a:gd name="T1" fmla="*/ 402 h 402"/>
                <a:gd name="T2" fmla="*/ 0 w 70"/>
                <a:gd name="T3" fmla="*/ 1 h 402"/>
                <a:gd name="T4" fmla="*/ 4 w 70"/>
                <a:gd name="T5" fmla="*/ 0 h 402"/>
                <a:gd name="T6" fmla="*/ 5 w 70"/>
                <a:gd name="T7" fmla="*/ 402 h 402"/>
              </a:gdLst>
              <a:ahLst/>
              <a:cxnLst>
                <a:cxn ang="0">
                  <a:pos x="T0" y="T1"/>
                </a:cxn>
                <a:cxn ang="0">
                  <a:pos x="T2" y="T3"/>
                </a:cxn>
                <a:cxn ang="0">
                  <a:pos x="T4" y="T5"/>
                </a:cxn>
                <a:cxn ang="0">
                  <a:pos x="T6" y="T7"/>
                </a:cxn>
              </a:cxnLst>
              <a:rect l="0" t="0" r="r" b="b"/>
              <a:pathLst>
                <a:path w="70" h="402">
                  <a:moveTo>
                    <a:pt x="0" y="402"/>
                  </a:moveTo>
                  <a:cubicBezTo>
                    <a:pt x="66" y="232"/>
                    <a:pt x="1" y="4"/>
                    <a:pt x="0" y="1"/>
                  </a:cubicBezTo>
                  <a:cubicBezTo>
                    <a:pt x="4" y="0"/>
                    <a:pt x="4" y="0"/>
                    <a:pt x="4" y="0"/>
                  </a:cubicBezTo>
                  <a:cubicBezTo>
                    <a:pt x="5" y="2"/>
                    <a:pt x="70" y="231"/>
                    <a:pt x="5" y="402"/>
                  </a:cubicBezTo>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2" name="Полилиния 8"/>
            <p:cNvSpPr>
              <a:spLocks/>
            </p:cNvSpPr>
            <p:nvPr userDrawn="1"/>
          </p:nvSpPr>
          <p:spPr bwMode="gray">
            <a:xfrm flipH="1">
              <a:off x="79375" y="3760788"/>
              <a:ext cx="87313" cy="76200"/>
            </a:xfrm>
            <a:custGeom>
              <a:avLst/>
              <a:gdLst>
                <a:gd name="T0" fmla="*/ 21 w 36"/>
                <a:gd name="T1" fmla="*/ 29 h 31"/>
                <a:gd name="T2" fmla="*/ 1 w 36"/>
                <a:gd name="T3" fmla="*/ 19 h 31"/>
                <a:gd name="T4" fmla="*/ 16 w 36"/>
                <a:gd name="T5" fmla="*/ 2 h 31"/>
                <a:gd name="T6" fmla="*/ 35 w 36"/>
                <a:gd name="T7" fmla="*/ 13 h 31"/>
                <a:gd name="T8" fmla="*/ 21 w 36"/>
                <a:gd name="T9" fmla="*/ 29 h 31"/>
              </a:gdLst>
              <a:ahLst/>
              <a:cxnLst>
                <a:cxn ang="0">
                  <a:pos x="T0" y="T1"/>
                </a:cxn>
                <a:cxn ang="0">
                  <a:pos x="T2" y="T3"/>
                </a:cxn>
                <a:cxn ang="0">
                  <a:pos x="T4" y="T5"/>
                </a:cxn>
                <a:cxn ang="0">
                  <a:pos x="T6" y="T7"/>
                </a:cxn>
                <a:cxn ang="0">
                  <a:pos x="T8" y="T9"/>
                </a:cxn>
              </a:cxnLst>
              <a:rect l="0" t="0" r="r" b="b"/>
              <a:pathLst>
                <a:path w="36" h="31">
                  <a:moveTo>
                    <a:pt x="21" y="29"/>
                  </a:moveTo>
                  <a:cubicBezTo>
                    <a:pt x="11" y="31"/>
                    <a:pt x="3" y="26"/>
                    <a:pt x="1" y="19"/>
                  </a:cubicBezTo>
                  <a:cubicBezTo>
                    <a:pt x="0" y="11"/>
                    <a:pt x="7" y="4"/>
                    <a:pt x="16" y="2"/>
                  </a:cubicBezTo>
                  <a:cubicBezTo>
                    <a:pt x="25" y="0"/>
                    <a:pt x="34" y="5"/>
                    <a:pt x="35" y="13"/>
                  </a:cubicBezTo>
                  <a:cubicBezTo>
                    <a:pt x="36" y="20"/>
                    <a:pt x="30" y="28"/>
                    <a:pt x="21" y="29"/>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3" name="Полилиния 12"/>
            <p:cNvSpPr>
              <a:spLocks/>
            </p:cNvSpPr>
            <p:nvPr userDrawn="1"/>
          </p:nvSpPr>
          <p:spPr bwMode="gray">
            <a:xfrm flipH="1">
              <a:off x="241300" y="4100513"/>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4" name="Полилиния 13"/>
            <p:cNvSpPr>
              <a:spLocks/>
            </p:cNvSpPr>
            <p:nvPr userDrawn="1"/>
          </p:nvSpPr>
          <p:spPr bwMode="gray">
            <a:xfrm flipH="1">
              <a:off x="762001" y="4652963"/>
              <a:ext cx="88900" cy="85725"/>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5" name="Полилиния 14"/>
            <p:cNvSpPr>
              <a:spLocks/>
            </p:cNvSpPr>
            <p:nvPr userDrawn="1"/>
          </p:nvSpPr>
          <p:spPr bwMode="gray">
            <a:xfrm flipH="1">
              <a:off x="312738" y="2260600"/>
              <a:ext cx="730251" cy="4597400"/>
            </a:xfrm>
            <a:custGeom>
              <a:avLst/>
              <a:gdLst>
                <a:gd name="T0" fmla="*/ 171 w 297"/>
                <a:gd name="T1" fmla="*/ 0 h 1879"/>
                <a:gd name="T2" fmla="*/ 168 w 297"/>
                <a:gd name="T3" fmla="*/ 3 h 1879"/>
                <a:gd name="T4" fmla="*/ 264 w 297"/>
                <a:gd name="T5" fmla="*/ 422 h 1879"/>
                <a:gd name="T6" fmla="*/ 222 w 297"/>
                <a:gd name="T7" fmla="*/ 365 h 1879"/>
                <a:gd name="T8" fmla="*/ 219 w 297"/>
                <a:gd name="T9" fmla="*/ 368 h 1879"/>
                <a:gd name="T10" fmla="*/ 264 w 297"/>
                <a:gd name="T11" fmla="*/ 428 h 1879"/>
                <a:gd name="T12" fmla="*/ 264 w 297"/>
                <a:gd name="T13" fmla="*/ 428 h 1879"/>
                <a:gd name="T14" fmla="*/ 232 w 297"/>
                <a:gd name="T15" fmla="*/ 984 h 1879"/>
                <a:gd name="T16" fmla="*/ 0 w 297"/>
                <a:gd name="T17" fmla="*/ 1879 h 1879"/>
                <a:gd name="T18" fmla="*/ 5 w 297"/>
                <a:gd name="T19" fmla="*/ 1879 h 1879"/>
                <a:gd name="T20" fmla="*/ 236 w 297"/>
                <a:gd name="T21" fmla="*/ 985 h 1879"/>
                <a:gd name="T22" fmla="*/ 171 w 297"/>
                <a:gd name="T23"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7" h="1879">
                  <a:moveTo>
                    <a:pt x="171" y="0"/>
                  </a:moveTo>
                  <a:cubicBezTo>
                    <a:pt x="168" y="3"/>
                    <a:pt x="168" y="3"/>
                    <a:pt x="168" y="3"/>
                  </a:cubicBezTo>
                  <a:cubicBezTo>
                    <a:pt x="225" y="70"/>
                    <a:pt x="258" y="217"/>
                    <a:pt x="264" y="422"/>
                  </a:cubicBezTo>
                  <a:cubicBezTo>
                    <a:pt x="222" y="365"/>
                    <a:pt x="222" y="365"/>
                    <a:pt x="222" y="365"/>
                  </a:cubicBezTo>
                  <a:cubicBezTo>
                    <a:pt x="219" y="368"/>
                    <a:pt x="219" y="368"/>
                    <a:pt x="219" y="368"/>
                  </a:cubicBezTo>
                  <a:cubicBezTo>
                    <a:pt x="264" y="428"/>
                    <a:pt x="264" y="428"/>
                    <a:pt x="264" y="428"/>
                  </a:cubicBezTo>
                  <a:cubicBezTo>
                    <a:pt x="264" y="428"/>
                    <a:pt x="264" y="428"/>
                    <a:pt x="264" y="428"/>
                  </a:cubicBezTo>
                  <a:cubicBezTo>
                    <a:pt x="269" y="583"/>
                    <a:pt x="258" y="772"/>
                    <a:pt x="232" y="984"/>
                  </a:cubicBezTo>
                  <a:cubicBezTo>
                    <a:pt x="181" y="1404"/>
                    <a:pt x="83" y="1780"/>
                    <a:pt x="0" y="1879"/>
                  </a:cubicBezTo>
                  <a:cubicBezTo>
                    <a:pt x="5" y="1879"/>
                    <a:pt x="5" y="1879"/>
                    <a:pt x="5" y="1879"/>
                  </a:cubicBezTo>
                  <a:cubicBezTo>
                    <a:pt x="88" y="1775"/>
                    <a:pt x="185" y="1401"/>
                    <a:pt x="236" y="985"/>
                  </a:cubicBezTo>
                  <a:cubicBezTo>
                    <a:pt x="297" y="487"/>
                    <a:pt x="273" y="119"/>
                    <a:pt x="171" y="0"/>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15"/>
            <p:cNvSpPr>
              <a:spLocks/>
            </p:cNvSpPr>
            <p:nvPr userDrawn="1"/>
          </p:nvSpPr>
          <p:spPr bwMode="gray">
            <a:xfrm flipH="1">
              <a:off x="273050"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7" name="Линия 14"/>
            <p:cNvSpPr>
              <a:spLocks noChangeShapeType="1"/>
            </p:cNvSpPr>
            <p:nvPr userDrawn="1"/>
          </p:nvSpPr>
          <p:spPr bwMode="gray">
            <a:xfrm>
              <a:off x="273050" y="6858000"/>
              <a:ext cx="9525"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8" name="Полилиния 17"/>
            <p:cNvSpPr>
              <a:spLocks/>
            </p:cNvSpPr>
            <p:nvPr userDrawn="1"/>
          </p:nvSpPr>
          <p:spPr bwMode="gray">
            <a:xfrm flipH="1">
              <a:off x="273050" y="3594100"/>
              <a:ext cx="554038" cy="3263900"/>
            </a:xfrm>
            <a:custGeom>
              <a:avLst/>
              <a:gdLst>
                <a:gd name="T0" fmla="*/ 221 w 225"/>
                <a:gd name="T1" fmla="*/ 1334 h 1334"/>
                <a:gd name="T2" fmla="*/ 145 w 225"/>
                <a:gd name="T3" fmla="*/ 843 h 1334"/>
                <a:gd name="T4" fmla="*/ 0 w 225"/>
                <a:gd name="T5" fmla="*/ 1 h 1334"/>
                <a:gd name="T6" fmla="*/ 4 w 225"/>
                <a:gd name="T7" fmla="*/ 0 h 1334"/>
                <a:gd name="T8" fmla="*/ 149 w 225"/>
                <a:gd name="T9" fmla="*/ 842 h 1334"/>
                <a:gd name="T10" fmla="*/ 225 w 225"/>
                <a:gd name="T11" fmla="*/ 1334 h 1334"/>
              </a:gdLst>
              <a:ahLst/>
              <a:cxnLst>
                <a:cxn ang="0">
                  <a:pos x="T0" y="T1"/>
                </a:cxn>
                <a:cxn ang="0">
                  <a:pos x="T2" y="T3"/>
                </a:cxn>
                <a:cxn ang="0">
                  <a:pos x="T4" y="T5"/>
                </a:cxn>
                <a:cxn ang="0">
                  <a:pos x="T6" y="T7"/>
                </a:cxn>
                <a:cxn ang="0">
                  <a:pos x="T8" y="T9"/>
                </a:cxn>
                <a:cxn ang="0">
                  <a:pos x="T10" y="T11"/>
                </a:cxn>
              </a:cxnLst>
              <a:rect l="0" t="0" r="r" b="b"/>
              <a:pathLst>
                <a:path w="225" h="1334">
                  <a:moveTo>
                    <a:pt x="221" y="1334"/>
                  </a:moveTo>
                  <a:cubicBezTo>
                    <a:pt x="200" y="1243"/>
                    <a:pt x="174" y="1055"/>
                    <a:pt x="145" y="843"/>
                  </a:cubicBezTo>
                  <a:cubicBezTo>
                    <a:pt x="101" y="518"/>
                    <a:pt x="52" y="149"/>
                    <a:pt x="0" y="1"/>
                  </a:cubicBezTo>
                  <a:cubicBezTo>
                    <a:pt x="4" y="0"/>
                    <a:pt x="4" y="0"/>
                    <a:pt x="4" y="0"/>
                  </a:cubicBezTo>
                  <a:cubicBezTo>
                    <a:pt x="55" y="148"/>
                    <a:pt x="105" y="517"/>
                    <a:pt x="149" y="842"/>
                  </a:cubicBezTo>
                  <a:cubicBezTo>
                    <a:pt x="178" y="1055"/>
                    <a:pt x="204" y="1244"/>
                    <a:pt x="225" y="1334"/>
                  </a:cubicBezTo>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9" name="Полилиния 18"/>
            <p:cNvSpPr>
              <a:spLocks/>
            </p:cNvSpPr>
            <p:nvPr userDrawn="1"/>
          </p:nvSpPr>
          <p:spPr bwMode="gray">
            <a:xfrm flipH="1">
              <a:off x="133350" y="3444875"/>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0" name="Полилиния 19"/>
            <p:cNvSpPr>
              <a:spLocks/>
            </p:cNvSpPr>
            <p:nvPr userDrawn="1"/>
          </p:nvSpPr>
          <p:spPr bwMode="gray">
            <a:xfrm flipH="1">
              <a:off x="936626" y="4335463"/>
              <a:ext cx="133350" cy="131762"/>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1" name="Полилиния 20"/>
            <p:cNvSpPr>
              <a:spLocks/>
            </p:cNvSpPr>
            <p:nvPr userDrawn="1"/>
          </p:nvSpPr>
          <p:spPr bwMode="gray">
            <a:xfrm flipH="1">
              <a:off x="44450" y="5021263"/>
              <a:ext cx="317500" cy="317500"/>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2" name="Полилиния 21"/>
            <p:cNvSpPr>
              <a:spLocks/>
            </p:cNvSpPr>
            <p:nvPr userDrawn="1"/>
          </p:nvSpPr>
          <p:spPr bwMode="gray">
            <a:xfrm flipH="1">
              <a:off x="771526" y="3168650"/>
              <a:ext cx="131763" cy="131762"/>
            </a:xfrm>
            <a:custGeom>
              <a:avLst/>
              <a:gdLst>
                <a:gd name="T0" fmla="*/ 52 w 53"/>
                <a:gd name="T1" fmla="*/ 31 h 54"/>
                <a:gd name="T2" fmla="*/ 49 w 53"/>
                <a:gd name="T3" fmla="*/ 27 h 54"/>
                <a:gd name="T4" fmla="*/ 52 w 53"/>
                <a:gd name="T5" fmla="*/ 22 h 54"/>
                <a:gd name="T6" fmla="*/ 42 w 53"/>
                <a:gd name="T7" fmla="*/ 19 h 54"/>
                <a:gd name="T8" fmla="*/ 45 w 53"/>
                <a:gd name="T9" fmla="*/ 8 h 54"/>
                <a:gd name="T10" fmla="*/ 38 w 53"/>
                <a:gd name="T11" fmla="*/ 10 h 54"/>
                <a:gd name="T12" fmla="*/ 36 w 53"/>
                <a:gd name="T13" fmla="*/ 2 h 54"/>
                <a:gd name="T14" fmla="*/ 29 w 53"/>
                <a:gd name="T15" fmla="*/ 7 h 54"/>
                <a:gd name="T16" fmla="*/ 24 w 53"/>
                <a:gd name="T17" fmla="*/ 1 h 54"/>
                <a:gd name="T18" fmla="*/ 21 w 53"/>
                <a:gd name="T19" fmla="*/ 6 h 54"/>
                <a:gd name="T20" fmla="*/ 14 w 53"/>
                <a:gd name="T21" fmla="*/ 3 h 54"/>
                <a:gd name="T22" fmla="*/ 13 w 53"/>
                <a:gd name="T23" fmla="*/ 12 h 54"/>
                <a:gd name="T24" fmla="*/ 5 w 53"/>
                <a:gd name="T25" fmla="*/ 11 h 54"/>
                <a:gd name="T26" fmla="*/ 8 w 53"/>
                <a:gd name="T27" fmla="*/ 20 h 54"/>
                <a:gd name="T28" fmla="*/ 0 w 53"/>
                <a:gd name="T29" fmla="*/ 23 h 54"/>
                <a:gd name="T30" fmla="*/ 4 w 53"/>
                <a:gd name="T31" fmla="*/ 28 h 54"/>
                <a:gd name="T32" fmla="*/ 0 w 53"/>
                <a:gd name="T33" fmla="*/ 32 h 54"/>
                <a:gd name="T34" fmla="*/ 10 w 53"/>
                <a:gd name="T35" fmla="*/ 36 h 54"/>
                <a:gd name="T36" fmla="*/ 7 w 53"/>
                <a:gd name="T37" fmla="*/ 46 h 54"/>
                <a:gd name="T38" fmla="*/ 15 w 53"/>
                <a:gd name="T39" fmla="*/ 45 h 54"/>
                <a:gd name="T40" fmla="*/ 16 w 53"/>
                <a:gd name="T41" fmla="*/ 52 h 54"/>
                <a:gd name="T42" fmla="*/ 23 w 53"/>
                <a:gd name="T43" fmla="*/ 48 h 54"/>
                <a:gd name="T44" fmla="*/ 28 w 53"/>
                <a:gd name="T45" fmla="*/ 54 h 54"/>
                <a:gd name="T46" fmla="*/ 32 w 53"/>
                <a:gd name="T47" fmla="*/ 48 h 54"/>
                <a:gd name="T48" fmla="*/ 38 w 53"/>
                <a:gd name="T49" fmla="*/ 51 h 54"/>
                <a:gd name="T50" fmla="*/ 39 w 53"/>
                <a:gd name="T51" fmla="*/ 43 h 54"/>
                <a:gd name="T52" fmla="*/ 47 w 53"/>
                <a:gd name="T53" fmla="*/ 43 h 54"/>
                <a:gd name="T54" fmla="*/ 44 w 53"/>
                <a:gd name="T55" fmla="*/ 35 h 54"/>
                <a:gd name="T56" fmla="*/ 52 w 53"/>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54">
                  <a:moveTo>
                    <a:pt x="52" y="31"/>
                  </a:moveTo>
                  <a:cubicBezTo>
                    <a:pt x="53" y="30"/>
                    <a:pt x="51" y="28"/>
                    <a:pt x="49" y="27"/>
                  </a:cubicBezTo>
                  <a:cubicBezTo>
                    <a:pt x="51" y="25"/>
                    <a:pt x="52" y="23"/>
                    <a:pt x="52" y="22"/>
                  </a:cubicBezTo>
                  <a:cubicBezTo>
                    <a:pt x="52" y="20"/>
                    <a:pt x="48" y="19"/>
                    <a:pt x="42" y="19"/>
                  </a:cubicBezTo>
                  <a:cubicBezTo>
                    <a:pt x="45" y="14"/>
                    <a:pt x="47" y="10"/>
                    <a:pt x="45" y="8"/>
                  </a:cubicBezTo>
                  <a:cubicBezTo>
                    <a:pt x="44" y="7"/>
                    <a:pt x="41" y="8"/>
                    <a:pt x="38" y="10"/>
                  </a:cubicBezTo>
                  <a:cubicBezTo>
                    <a:pt x="38" y="6"/>
                    <a:pt x="37" y="3"/>
                    <a:pt x="36" y="2"/>
                  </a:cubicBezTo>
                  <a:cubicBezTo>
                    <a:pt x="34" y="2"/>
                    <a:pt x="32" y="3"/>
                    <a:pt x="29" y="7"/>
                  </a:cubicBezTo>
                  <a:cubicBezTo>
                    <a:pt x="28" y="3"/>
                    <a:pt x="26" y="0"/>
                    <a:pt x="24" y="1"/>
                  </a:cubicBezTo>
                  <a:cubicBezTo>
                    <a:pt x="23" y="1"/>
                    <a:pt x="22" y="3"/>
                    <a:pt x="21" y="6"/>
                  </a:cubicBezTo>
                  <a:cubicBezTo>
                    <a:pt x="18" y="4"/>
                    <a:pt x="16" y="3"/>
                    <a:pt x="14" y="3"/>
                  </a:cubicBezTo>
                  <a:cubicBezTo>
                    <a:pt x="13" y="4"/>
                    <a:pt x="13" y="7"/>
                    <a:pt x="13" y="12"/>
                  </a:cubicBezTo>
                  <a:cubicBezTo>
                    <a:pt x="9" y="10"/>
                    <a:pt x="6" y="10"/>
                    <a:pt x="5" y="11"/>
                  </a:cubicBezTo>
                  <a:cubicBezTo>
                    <a:pt x="4" y="13"/>
                    <a:pt x="5" y="16"/>
                    <a:pt x="8" y="20"/>
                  </a:cubicBezTo>
                  <a:cubicBezTo>
                    <a:pt x="3" y="20"/>
                    <a:pt x="0" y="21"/>
                    <a:pt x="0" y="23"/>
                  </a:cubicBezTo>
                  <a:cubicBezTo>
                    <a:pt x="0" y="25"/>
                    <a:pt x="1" y="26"/>
                    <a:pt x="4" y="28"/>
                  </a:cubicBezTo>
                  <a:cubicBezTo>
                    <a:pt x="1" y="29"/>
                    <a:pt x="0" y="31"/>
                    <a:pt x="0" y="32"/>
                  </a:cubicBezTo>
                  <a:cubicBezTo>
                    <a:pt x="0" y="34"/>
                    <a:pt x="4" y="35"/>
                    <a:pt x="10" y="36"/>
                  </a:cubicBezTo>
                  <a:cubicBezTo>
                    <a:pt x="7" y="40"/>
                    <a:pt x="6" y="44"/>
                    <a:pt x="7" y="46"/>
                  </a:cubicBezTo>
                  <a:cubicBezTo>
                    <a:pt x="8" y="47"/>
                    <a:pt x="11" y="46"/>
                    <a:pt x="15" y="45"/>
                  </a:cubicBezTo>
                  <a:cubicBezTo>
                    <a:pt x="14" y="49"/>
                    <a:pt x="15" y="51"/>
                    <a:pt x="16" y="52"/>
                  </a:cubicBezTo>
                  <a:cubicBezTo>
                    <a:pt x="18" y="53"/>
                    <a:pt x="20" y="51"/>
                    <a:pt x="23" y="48"/>
                  </a:cubicBezTo>
                  <a:cubicBezTo>
                    <a:pt x="24" y="51"/>
                    <a:pt x="26" y="54"/>
                    <a:pt x="28" y="54"/>
                  </a:cubicBezTo>
                  <a:cubicBezTo>
                    <a:pt x="29" y="54"/>
                    <a:pt x="31" y="51"/>
                    <a:pt x="32" y="48"/>
                  </a:cubicBezTo>
                  <a:cubicBezTo>
                    <a:pt x="34" y="50"/>
                    <a:pt x="36" y="52"/>
                    <a:pt x="38" y="51"/>
                  </a:cubicBezTo>
                  <a:cubicBezTo>
                    <a:pt x="39" y="50"/>
                    <a:pt x="40" y="47"/>
                    <a:pt x="39" y="43"/>
                  </a:cubicBezTo>
                  <a:cubicBezTo>
                    <a:pt x="43" y="44"/>
                    <a:pt x="46" y="45"/>
                    <a:pt x="47" y="43"/>
                  </a:cubicBezTo>
                  <a:cubicBezTo>
                    <a:pt x="48" y="42"/>
                    <a:pt x="47" y="39"/>
                    <a:pt x="44" y="35"/>
                  </a:cubicBezTo>
                  <a:cubicBezTo>
                    <a:pt x="49" y="34"/>
                    <a:pt x="52" y="33"/>
                    <a:pt x="52" y="3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3" name="Полилиния 22"/>
            <p:cNvSpPr>
              <a:spLocks/>
            </p:cNvSpPr>
            <p:nvPr userDrawn="1"/>
          </p:nvSpPr>
          <p:spPr bwMode="gray">
            <a:xfrm flipH="1">
              <a:off x="118857" y="1370013"/>
              <a:ext cx="260350" cy="258762"/>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4" name="Полилиния 23"/>
            <p:cNvSpPr>
              <a:spLocks/>
            </p:cNvSpPr>
            <p:nvPr userDrawn="1"/>
          </p:nvSpPr>
          <p:spPr bwMode="gray">
            <a:xfrm flipH="1">
              <a:off x="309563" y="4675188"/>
              <a:ext cx="246063" cy="347662"/>
            </a:xfrm>
            <a:custGeom>
              <a:avLst/>
              <a:gdLst>
                <a:gd name="T0" fmla="*/ 78 w 100"/>
                <a:gd name="T1" fmla="*/ 15 h 142"/>
                <a:gd name="T2" fmla="*/ 30 w 100"/>
                <a:gd name="T3" fmla="*/ 130 h 142"/>
                <a:gd name="T4" fmla="*/ 78 w 100"/>
                <a:gd name="T5" fmla="*/ 15 h 142"/>
              </a:gdLst>
              <a:ahLst/>
              <a:cxnLst>
                <a:cxn ang="0">
                  <a:pos x="T0" y="T1"/>
                </a:cxn>
                <a:cxn ang="0">
                  <a:pos x="T2" y="T3"/>
                </a:cxn>
                <a:cxn ang="0">
                  <a:pos x="T4" y="T5"/>
                </a:cxn>
              </a:cxnLst>
              <a:rect l="0" t="0" r="r" b="b"/>
              <a:pathLst>
                <a:path w="100" h="142">
                  <a:moveTo>
                    <a:pt x="78" y="15"/>
                  </a:moveTo>
                  <a:cubicBezTo>
                    <a:pt x="100" y="37"/>
                    <a:pt x="60" y="118"/>
                    <a:pt x="30" y="130"/>
                  </a:cubicBezTo>
                  <a:cubicBezTo>
                    <a:pt x="0" y="142"/>
                    <a:pt x="63" y="0"/>
                    <a:pt x="78" y="15"/>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5" name="Полилиния 24"/>
            <p:cNvSpPr>
              <a:spLocks/>
            </p:cNvSpPr>
            <p:nvPr userDrawn="1"/>
          </p:nvSpPr>
          <p:spPr bwMode="gray">
            <a:xfrm flipH="1">
              <a:off x="608013"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6" name="Линия 27"/>
            <p:cNvSpPr>
              <a:spLocks noChangeShapeType="1"/>
            </p:cNvSpPr>
            <p:nvPr userDrawn="1"/>
          </p:nvSpPr>
          <p:spPr bwMode="gray">
            <a:xfrm>
              <a:off x="608013" y="6858000"/>
              <a:ext cx="9525"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7" name="Полилиния 26"/>
            <p:cNvSpPr>
              <a:spLocks/>
            </p:cNvSpPr>
            <p:nvPr userDrawn="1"/>
          </p:nvSpPr>
          <p:spPr bwMode="gray">
            <a:xfrm flipH="1">
              <a:off x="600075" y="5172075"/>
              <a:ext cx="339725" cy="1685925"/>
            </a:xfrm>
            <a:custGeom>
              <a:avLst/>
              <a:gdLst>
                <a:gd name="T0" fmla="*/ 131 w 138"/>
                <a:gd name="T1" fmla="*/ 689 h 689"/>
                <a:gd name="T2" fmla="*/ 0 w 138"/>
                <a:gd name="T3" fmla="*/ 4 h 689"/>
                <a:gd name="T4" fmla="*/ 1 w 138"/>
                <a:gd name="T5" fmla="*/ 0 h 689"/>
                <a:gd name="T6" fmla="*/ 132 w 138"/>
                <a:gd name="T7" fmla="*/ 403 h 689"/>
                <a:gd name="T8" fmla="*/ 135 w 138"/>
                <a:gd name="T9" fmla="*/ 689 h 689"/>
              </a:gdLst>
              <a:ahLst/>
              <a:cxnLst>
                <a:cxn ang="0">
                  <a:pos x="T0" y="T1"/>
                </a:cxn>
                <a:cxn ang="0">
                  <a:pos x="T2" y="T3"/>
                </a:cxn>
                <a:cxn ang="0">
                  <a:pos x="T4" y="T5"/>
                </a:cxn>
                <a:cxn ang="0">
                  <a:pos x="T6" y="T7"/>
                </a:cxn>
                <a:cxn ang="0">
                  <a:pos x="T8" y="T9"/>
                </a:cxn>
              </a:cxnLst>
              <a:rect l="0" t="0" r="r" b="b"/>
              <a:pathLst>
                <a:path w="138" h="689">
                  <a:moveTo>
                    <a:pt x="131" y="689"/>
                  </a:moveTo>
                  <a:cubicBezTo>
                    <a:pt x="136" y="509"/>
                    <a:pt x="136" y="50"/>
                    <a:pt x="0" y="4"/>
                  </a:cubicBezTo>
                  <a:cubicBezTo>
                    <a:pt x="1" y="0"/>
                    <a:pt x="1" y="0"/>
                    <a:pt x="1" y="0"/>
                  </a:cubicBezTo>
                  <a:cubicBezTo>
                    <a:pt x="73" y="25"/>
                    <a:pt x="117" y="161"/>
                    <a:pt x="132" y="403"/>
                  </a:cubicBezTo>
                  <a:cubicBezTo>
                    <a:pt x="138" y="513"/>
                    <a:pt x="137" y="621"/>
                    <a:pt x="135" y="689"/>
                  </a:cubicBezTo>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grpSp>
          <p:nvGrpSpPr>
            <p:cNvPr id="28" name="Группа 27"/>
            <p:cNvGrpSpPr/>
            <p:nvPr userDrawn="1"/>
          </p:nvGrpSpPr>
          <p:grpSpPr bwMode="gray">
            <a:xfrm rot="21049918">
              <a:off x="516851" y="3319634"/>
              <a:ext cx="682233" cy="504823"/>
              <a:chOff x="452438" y="3540125"/>
              <a:chExt cx="750888" cy="555625"/>
            </a:xfrm>
          </p:grpSpPr>
          <p:sp>
            <p:nvSpPr>
              <p:cNvPr id="29" name="Полилиния 28"/>
              <p:cNvSpPr>
                <a:spLocks/>
              </p:cNvSpPr>
              <p:nvPr userDrawn="1"/>
            </p:nvSpPr>
            <p:spPr bwMode="gray">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0" name="Полилиния 29"/>
              <p:cNvSpPr>
                <a:spLocks/>
              </p:cNvSpPr>
              <p:nvPr userDrawn="1"/>
            </p:nvSpPr>
            <p:spPr bwMode="gray">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31" name="Овал 30"/>
            <p:cNvSpPr>
              <a:spLocks noChangeArrowheads="1"/>
            </p:cNvSpPr>
            <p:nvPr userDrawn="1"/>
          </p:nvSpPr>
          <p:spPr bwMode="gray">
            <a:xfrm flipH="1">
              <a:off x="822178" y="5832156"/>
              <a:ext cx="82550" cy="69850"/>
            </a:xfrm>
            <a:prstGeom prst="ellipse">
              <a:avLst/>
            </a:pr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2" name="Полилиния 31"/>
            <p:cNvSpPr>
              <a:spLocks/>
            </p:cNvSpPr>
            <p:nvPr userDrawn="1"/>
          </p:nvSpPr>
          <p:spPr bwMode="gray">
            <a:xfrm flipH="1">
              <a:off x="125840" y="3663574"/>
              <a:ext cx="519113" cy="444500"/>
            </a:xfrm>
            <a:custGeom>
              <a:avLst/>
              <a:gdLst>
                <a:gd name="T0" fmla="*/ 174 w 211"/>
                <a:gd name="T1" fmla="*/ 17 h 182"/>
                <a:gd name="T2" fmla="*/ 92 w 211"/>
                <a:gd name="T3" fmla="*/ 159 h 182"/>
                <a:gd name="T4" fmla="*/ 1 w 211"/>
                <a:gd name="T5" fmla="*/ 83 h 182"/>
                <a:gd name="T6" fmla="*/ 89 w 211"/>
                <a:gd name="T7" fmla="*/ 169 h 182"/>
                <a:gd name="T8" fmla="*/ 174 w 211"/>
                <a:gd name="T9" fmla="*/ 17 h 182"/>
              </a:gdLst>
              <a:ahLst/>
              <a:cxnLst>
                <a:cxn ang="0">
                  <a:pos x="T0" y="T1"/>
                </a:cxn>
                <a:cxn ang="0">
                  <a:pos x="T2" y="T3"/>
                </a:cxn>
                <a:cxn ang="0">
                  <a:pos x="T4" y="T5"/>
                </a:cxn>
                <a:cxn ang="0">
                  <a:pos x="T6" y="T7"/>
                </a:cxn>
                <a:cxn ang="0">
                  <a:pos x="T8" y="T9"/>
                </a:cxn>
              </a:cxnLst>
              <a:rect l="0" t="0" r="r" b="b"/>
              <a:pathLst>
                <a:path w="211" h="182">
                  <a:moveTo>
                    <a:pt x="174" y="17"/>
                  </a:moveTo>
                  <a:cubicBezTo>
                    <a:pt x="146" y="0"/>
                    <a:pt x="104" y="130"/>
                    <a:pt x="92" y="159"/>
                  </a:cubicBezTo>
                  <a:cubicBezTo>
                    <a:pt x="81" y="131"/>
                    <a:pt x="0" y="55"/>
                    <a:pt x="1" y="83"/>
                  </a:cubicBezTo>
                  <a:cubicBezTo>
                    <a:pt x="1" y="115"/>
                    <a:pt x="59" y="178"/>
                    <a:pt x="89" y="169"/>
                  </a:cubicBezTo>
                  <a:cubicBezTo>
                    <a:pt x="92" y="182"/>
                    <a:pt x="211" y="39"/>
                    <a:pt x="174" y="17"/>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3" name="Полилиния 32"/>
            <p:cNvSpPr>
              <a:spLocks/>
            </p:cNvSpPr>
            <p:nvPr userDrawn="1"/>
          </p:nvSpPr>
          <p:spPr bwMode="gray">
            <a:xfrm flipH="1">
              <a:off x="725487" y="6030892"/>
              <a:ext cx="201613" cy="536575"/>
            </a:xfrm>
            <a:custGeom>
              <a:avLst/>
              <a:gdLst>
                <a:gd name="T0" fmla="*/ 35 w 82"/>
                <a:gd name="T1" fmla="*/ 3 h 219"/>
                <a:gd name="T2" fmla="*/ 24 w 82"/>
                <a:gd name="T3" fmla="*/ 171 h 219"/>
                <a:gd name="T4" fmla="*/ 35 w 82"/>
                <a:gd name="T5" fmla="*/ 3 h 219"/>
              </a:gdLst>
              <a:ahLst/>
              <a:cxnLst>
                <a:cxn ang="0">
                  <a:pos x="T0" y="T1"/>
                </a:cxn>
                <a:cxn ang="0">
                  <a:pos x="T2" y="T3"/>
                </a:cxn>
                <a:cxn ang="0">
                  <a:pos x="T4" y="T5"/>
                </a:cxn>
              </a:cxnLst>
              <a:rect l="0" t="0" r="r" b="b"/>
              <a:pathLst>
                <a:path w="82" h="219">
                  <a:moveTo>
                    <a:pt x="35" y="3"/>
                  </a:moveTo>
                  <a:cubicBezTo>
                    <a:pt x="0" y="0"/>
                    <a:pt x="23" y="150"/>
                    <a:pt x="24" y="171"/>
                  </a:cubicBezTo>
                  <a:cubicBezTo>
                    <a:pt x="25" y="219"/>
                    <a:pt x="82" y="7"/>
                    <a:pt x="35" y="3"/>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4" name="Полилиния 33"/>
            <p:cNvSpPr>
              <a:spLocks/>
            </p:cNvSpPr>
            <p:nvPr userDrawn="1"/>
          </p:nvSpPr>
          <p:spPr bwMode="gray">
            <a:xfrm flipH="1">
              <a:off x="675480" y="6365050"/>
              <a:ext cx="188913" cy="112712"/>
            </a:xfrm>
            <a:custGeom>
              <a:avLst/>
              <a:gdLst>
                <a:gd name="T0" fmla="*/ 73 w 77"/>
                <a:gd name="T1" fmla="*/ 6 h 46"/>
                <a:gd name="T2" fmla="*/ 0 w 77"/>
                <a:gd name="T3" fmla="*/ 46 h 46"/>
                <a:gd name="T4" fmla="*/ 73 w 77"/>
                <a:gd name="T5" fmla="*/ 6 h 46"/>
              </a:gdLst>
              <a:ahLst/>
              <a:cxnLst>
                <a:cxn ang="0">
                  <a:pos x="T0" y="T1"/>
                </a:cxn>
                <a:cxn ang="0">
                  <a:pos x="T2" y="T3"/>
                </a:cxn>
                <a:cxn ang="0">
                  <a:pos x="T4" y="T5"/>
                </a:cxn>
              </a:cxnLst>
              <a:rect l="0" t="0" r="r" b="b"/>
              <a:pathLst>
                <a:path w="77" h="46">
                  <a:moveTo>
                    <a:pt x="73" y="6"/>
                  </a:moveTo>
                  <a:cubicBezTo>
                    <a:pt x="72" y="0"/>
                    <a:pt x="45" y="1"/>
                    <a:pt x="0" y="46"/>
                  </a:cubicBezTo>
                  <a:cubicBezTo>
                    <a:pt x="24" y="43"/>
                    <a:pt x="77" y="29"/>
                    <a:pt x="73" y="6"/>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5" name="Полилиния 38"/>
            <p:cNvSpPr>
              <a:spLocks/>
            </p:cNvSpPr>
            <p:nvPr userDrawn="1"/>
          </p:nvSpPr>
          <p:spPr bwMode="gray">
            <a:xfrm flipH="1">
              <a:off x="444500" y="3063875"/>
              <a:ext cx="168275" cy="177800"/>
            </a:xfrm>
            <a:custGeom>
              <a:avLst/>
              <a:gdLst>
                <a:gd name="T0" fmla="*/ 8 w 68"/>
                <a:gd name="T1" fmla="*/ 25 h 73"/>
                <a:gd name="T2" fmla="*/ 21 w 68"/>
                <a:gd name="T3" fmla="*/ 67 h 73"/>
                <a:gd name="T4" fmla="*/ 61 w 68"/>
                <a:gd name="T5" fmla="*/ 48 h 73"/>
                <a:gd name="T6" fmla="*/ 48 w 68"/>
                <a:gd name="T7" fmla="*/ 6 h 73"/>
                <a:gd name="T8" fmla="*/ 8 w 68"/>
                <a:gd name="T9" fmla="*/ 25 h 73"/>
              </a:gdLst>
              <a:ahLst/>
              <a:cxnLst>
                <a:cxn ang="0">
                  <a:pos x="T0" y="T1"/>
                </a:cxn>
                <a:cxn ang="0">
                  <a:pos x="T2" y="T3"/>
                </a:cxn>
                <a:cxn ang="0">
                  <a:pos x="T4" y="T5"/>
                </a:cxn>
                <a:cxn ang="0">
                  <a:pos x="T6" y="T7"/>
                </a:cxn>
                <a:cxn ang="0">
                  <a:pos x="T8" y="T9"/>
                </a:cxn>
              </a:cxnLst>
              <a:rect l="0" t="0" r="r" b="b"/>
              <a:pathLst>
                <a:path w="68" h="73">
                  <a:moveTo>
                    <a:pt x="8" y="25"/>
                  </a:moveTo>
                  <a:cubicBezTo>
                    <a:pt x="0" y="41"/>
                    <a:pt x="6" y="60"/>
                    <a:pt x="21" y="67"/>
                  </a:cubicBezTo>
                  <a:cubicBezTo>
                    <a:pt x="36" y="73"/>
                    <a:pt x="53" y="65"/>
                    <a:pt x="61" y="48"/>
                  </a:cubicBezTo>
                  <a:cubicBezTo>
                    <a:pt x="68" y="32"/>
                    <a:pt x="63" y="13"/>
                    <a:pt x="48" y="6"/>
                  </a:cubicBezTo>
                  <a:cubicBezTo>
                    <a:pt x="33" y="0"/>
                    <a:pt x="15" y="8"/>
                    <a:pt x="8" y="25"/>
                  </a:cubicBezTo>
                  <a:close/>
                </a:path>
              </a:pathLst>
            </a:custGeom>
            <a:solidFill>
              <a:schemeClr val="accent1">
                <a:lumMod val="40000"/>
                <a:lumOff val="60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6" name="Полилиния 39"/>
            <p:cNvSpPr>
              <a:spLocks/>
            </p:cNvSpPr>
            <p:nvPr userDrawn="1"/>
          </p:nvSpPr>
          <p:spPr bwMode="gray">
            <a:xfrm flipH="1">
              <a:off x="161925" y="5654675"/>
              <a:ext cx="357188" cy="257175"/>
            </a:xfrm>
            <a:custGeom>
              <a:avLst/>
              <a:gdLst>
                <a:gd name="T0" fmla="*/ 116 w 145"/>
                <a:gd name="T1" fmla="*/ 3 h 105"/>
                <a:gd name="T2" fmla="*/ 78 w 145"/>
                <a:gd name="T3" fmla="*/ 23 h 105"/>
                <a:gd name="T4" fmla="*/ 38 w 145"/>
                <a:gd name="T5" fmla="*/ 23 h 105"/>
                <a:gd name="T6" fmla="*/ 97 w 145"/>
                <a:gd name="T7" fmla="*/ 99 h 105"/>
                <a:gd name="T8" fmla="*/ 139 w 145"/>
                <a:gd name="T9" fmla="*/ 56 h 105"/>
                <a:gd name="T10" fmla="*/ 116 w 145"/>
                <a:gd name="T11" fmla="*/ 3 h 105"/>
              </a:gdLst>
              <a:ahLst/>
              <a:cxnLst>
                <a:cxn ang="0">
                  <a:pos x="T0" y="T1"/>
                </a:cxn>
                <a:cxn ang="0">
                  <a:pos x="T2" y="T3"/>
                </a:cxn>
                <a:cxn ang="0">
                  <a:pos x="T4" y="T5"/>
                </a:cxn>
                <a:cxn ang="0">
                  <a:pos x="T6" y="T7"/>
                </a:cxn>
                <a:cxn ang="0">
                  <a:pos x="T8" y="T9"/>
                </a:cxn>
                <a:cxn ang="0">
                  <a:pos x="T10" y="T11"/>
                </a:cxn>
              </a:cxnLst>
              <a:rect l="0" t="0" r="r" b="b"/>
              <a:pathLst>
                <a:path w="145" h="105">
                  <a:moveTo>
                    <a:pt x="116" y="3"/>
                  </a:moveTo>
                  <a:cubicBezTo>
                    <a:pt x="96" y="0"/>
                    <a:pt x="84" y="9"/>
                    <a:pt x="78" y="23"/>
                  </a:cubicBezTo>
                  <a:cubicBezTo>
                    <a:pt x="62" y="15"/>
                    <a:pt x="45" y="16"/>
                    <a:pt x="38" y="23"/>
                  </a:cubicBezTo>
                  <a:cubicBezTo>
                    <a:pt x="0" y="62"/>
                    <a:pt x="69" y="105"/>
                    <a:pt x="97" y="99"/>
                  </a:cubicBezTo>
                  <a:cubicBezTo>
                    <a:pt x="109" y="100"/>
                    <a:pt x="134" y="76"/>
                    <a:pt x="139" y="56"/>
                  </a:cubicBezTo>
                  <a:cubicBezTo>
                    <a:pt x="145" y="29"/>
                    <a:pt x="129" y="5"/>
                    <a:pt x="116" y="3"/>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7" name="Полилиния 40"/>
            <p:cNvSpPr>
              <a:spLocks/>
            </p:cNvSpPr>
            <p:nvPr userDrawn="1"/>
          </p:nvSpPr>
          <p:spPr bwMode="gray">
            <a:xfrm flipH="1">
              <a:off x="111125" y="5670550"/>
              <a:ext cx="412750" cy="247650"/>
            </a:xfrm>
            <a:custGeom>
              <a:avLst/>
              <a:gdLst>
                <a:gd name="T0" fmla="*/ 164 w 168"/>
                <a:gd name="T1" fmla="*/ 24 h 101"/>
                <a:gd name="T2" fmla="*/ 101 w 168"/>
                <a:gd name="T3" fmla="*/ 80 h 101"/>
                <a:gd name="T4" fmla="*/ 98 w 168"/>
                <a:gd name="T5" fmla="*/ 46 h 101"/>
                <a:gd name="T6" fmla="*/ 76 w 168"/>
                <a:gd name="T7" fmla="*/ 1 h 101"/>
                <a:gd name="T8" fmla="*/ 88 w 168"/>
                <a:gd name="T9" fmla="*/ 83 h 101"/>
                <a:gd name="T10" fmla="*/ 58 w 168"/>
                <a:gd name="T11" fmla="*/ 63 h 101"/>
                <a:gd name="T12" fmla="*/ 9 w 168"/>
                <a:gd name="T13" fmla="*/ 52 h 101"/>
                <a:gd name="T14" fmla="*/ 96 w 168"/>
                <a:gd name="T15" fmla="*/ 96 h 101"/>
                <a:gd name="T16" fmla="*/ 98 w 168"/>
                <a:gd name="T17" fmla="*/ 96 h 101"/>
                <a:gd name="T18" fmla="*/ 99 w 168"/>
                <a:gd name="T19" fmla="*/ 95 h 101"/>
                <a:gd name="T20" fmla="*/ 139 w 168"/>
                <a:gd name="T21" fmla="*/ 67 h 101"/>
                <a:gd name="T22" fmla="*/ 164 w 168"/>
                <a:gd name="T23" fmla="*/ 2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01">
                  <a:moveTo>
                    <a:pt x="164" y="24"/>
                  </a:moveTo>
                  <a:cubicBezTo>
                    <a:pt x="152" y="13"/>
                    <a:pt x="115" y="56"/>
                    <a:pt x="101" y="80"/>
                  </a:cubicBezTo>
                  <a:cubicBezTo>
                    <a:pt x="102" y="70"/>
                    <a:pt x="101" y="57"/>
                    <a:pt x="98" y="46"/>
                  </a:cubicBezTo>
                  <a:cubicBezTo>
                    <a:pt x="93" y="20"/>
                    <a:pt x="81" y="0"/>
                    <a:pt x="76" y="1"/>
                  </a:cubicBezTo>
                  <a:cubicBezTo>
                    <a:pt x="61" y="5"/>
                    <a:pt x="75" y="58"/>
                    <a:pt x="88" y="83"/>
                  </a:cubicBezTo>
                  <a:cubicBezTo>
                    <a:pt x="80" y="76"/>
                    <a:pt x="68" y="68"/>
                    <a:pt x="58" y="63"/>
                  </a:cubicBezTo>
                  <a:cubicBezTo>
                    <a:pt x="34" y="51"/>
                    <a:pt x="11" y="48"/>
                    <a:pt x="9" y="52"/>
                  </a:cubicBezTo>
                  <a:cubicBezTo>
                    <a:pt x="0" y="71"/>
                    <a:pt x="85" y="101"/>
                    <a:pt x="96" y="96"/>
                  </a:cubicBezTo>
                  <a:cubicBezTo>
                    <a:pt x="97" y="96"/>
                    <a:pt x="97" y="96"/>
                    <a:pt x="98" y="96"/>
                  </a:cubicBezTo>
                  <a:cubicBezTo>
                    <a:pt x="99" y="96"/>
                    <a:pt x="99" y="96"/>
                    <a:pt x="99" y="95"/>
                  </a:cubicBezTo>
                  <a:cubicBezTo>
                    <a:pt x="106" y="94"/>
                    <a:pt x="126" y="80"/>
                    <a:pt x="139" y="67"/>
                  </a:cubicBezTo>
                  <a:cubicBezTo>
                    <a:pt x="158" y="48"/>
                    <a:pt x="168" y="27"/>
                    <a:pt x="164" y="24"/>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4" name="Овал 33"/>
            <p:cNvSpPr>
              <a:spLocks noChangeArrowheads="1"/>
            </p:cNvSpPr>
            <p:nvPr userDrawn="1"/>
          </p:nvSpPr>
          <p:spPr bwMode="gray">
            <a:xfrm flipH="1">
              <a:off x="546100" y="1807440"/>
              <a:ext cx="82550" cy="69850"/>
            </a:xfrm>
            <a:prstGeom prst="ellipse">
              <a:avLst/>
            </a:pr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5" name="Полилиния 18"/>
            <p:cNvSpPr>
              <a:spLocks/>
            </p:cNvSpPr>
            <p:nvPr userDrawn="1"/>
          </p:nvSpPr>
          <p:spPr bwMode="gray">
            <a:xfrm flipH="1">
              <a:off x="1088588" y="6153943"/>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grpSp>
          <p:nvGrpSpPr>
            <p:cNvPr id="49" name="Группа 48"/>
            <p:cNvGrpSpPr/>
            <p:nvPr userDrawn="1"/>
          </p:nvGrpSpPr>
          <p:grpSpPr bwMode="gray">
            <a:xfrm>
              <a:off x="603252" y="4833897"/>
              <a:ext cx="607348" cy="609642"/>
              <a:chOff x="2051052" y="5522596"/>
              <a:chExt cx="892175" cy="895542"/>
            </a:xfrm>
          </p:grpSpPr>
          <p:sp>
            <p:nvSpPr>
              <p:cNvPr id="50" name="Полилиния 5"/>
              <p:cNvSpPr>
                <a:spLocks/>
              </p:cNvSpPr>
              <p:nvPr userDrawn="1"/>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1" name="Линия 6"/>
              <p:cNvSpPr>
                <a:spLocks noChangeShapeType="1"/>
              </p:cNvSpPr>
              <p:nvPr userDrawn="1"/>
            </p:nvSpPr>
            <p:spPr bwMode="gray">
              <a:xfrm flipV="1">
                <a:off x="2411413" y="6283770"/>
                <a:ext cx="6350" cy="127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2" name="Полилиния 32"/>
              <p:cNvSpPr>
                <a:spLocks/>
              </p:cNvSpPr>
              <p:nvPr userDrawn="1"/>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3" name="Полилиния 33"/>
              <p:cNvSpPr>
                <a:spLocks/>
              </p:cNvSpPr>
              <p:nvPr userDrawn="1"/>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4" name="Полилиния 32"/>
              <p:cNvSpPr>
                <a:spLocks/>
              </p:cNvSpPr>
              <p:nvPr userDrawn="1"/>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5" name="Овал 54"/>
              <p:cNvSpPr/>
              <p:nvPr userDrawn="1"/>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grpSp>
          <p:nvGrpSpPr>
            <p:cNvPr id="56" name="Группа 55"/>
            <p:cNvGrpSpPr/>
            <p:nvPr userDrawn="1"/>
          </p:nvGrpSpPr>
          <p:grpSpPr bwMode="gray">
            <a:xfrm rot="19876682">
              <a:off x="80098" y="1916305"/>
              <a:ext cx="878030" cy="874332"/>
              <a:chOff x="4277517" y="3752400"/>
              <a:chExt cx="1154448" cy="1149586"/>
            </a:xfrm>
          </p:grpSpPr>
          <p:sp>
            <p:nvSpPr>
              <p:cNvPr id="57" name="Полилиния 56"/>
              <p:cNvSpPr>
                <a:spLocks/>
              </p:cNvSpPr>
              <p:nvPr userDrawn="1"/>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8" name="Полилиния 35"/>
              <p:cNvSpPr>
                <a:spLocks/>
              </p:cNvSpPr>
              <p:nvPr userDrawn="1"/>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9" name="Полилиния 41"/>
              <p:cNvSpPr>
                <a:spLocks/>
              </p:cNvSpPr>
              <p:nvPr userDrawn="1"/>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60" name="Полилиния 41"/>
              <p:cNvSpPr>
                <a:spLocks/>
              </p:cNvSpPr>
              <p:nvPr userDrawn="1"/>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61" name="Полилиния 42"/>
              <p:cNvSpPr>
                <a:spLocks/>
              </p:cNvSpPr>
              <p:nvPr userDrawn="1"/>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rtlCol="0" anchor="t" anchorCtr="0" compatLnSpc="1">
                <a:prstTxWarp prst="textNoShape">
                  <a:avLst/>
                </a:prstTxWarp>
              </a:bodyPr>
              <a:lstStyle/>
              <a:p>
                <a:pPr lvl="0" rtl="0"/>
                <a:endParaRPr lang="ru-RU" noProof="0" dirty="0"/>
              </a:p>
            </p:txBody>
          </p:sp>
        </p:grpSp>
      </p:grpSp>
      <p:sp>
        <p:nvSpPr>
          <p:cNvPr id="2" name="Заголовок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pPr rtl="0"/>
            <a:r>
              <a:rPr lang="ru-RU" noProof="0" dirty="0" smtClean="0"/>
              <a:t>Образец заголовка</a:t>
            </a:r>
            <a:endParaRPr lang="ru-RU" noProof="0" dirty="0"/>
          </a:p>
        </p:txBody>
      </p:sp>
      <p:sp>
        <p:nvSpPr>
          <p:cNvPr id="3" name="Текст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rtl="0"/>
            <a:r>
              <a:rPr lang="ru-RU" noProof="0" dirty="0" smtClean="0"/>
              <a:t>Щелкните, чтобы изменить стили текста образца слайда</a:t>
            </a:r>
          </a:p>
          <a:p>
            <a:pPr lvl="1" rtl="0"/>
            <a:r>
              <a:rPr lang="ru-RU" noProof="0" dirty="0" smtClean="0"/>
              <a:t>Второй уровень</a:t>
            </a:r>
          </a:p>
          <a:p>
            <a:pPr lvl="2" rtl="0"/>
            <a:r>
              <a:rPr lang="ru-RU" noProof="0" dirty="0" smtClean="0"/>
              <a:t>Третий уровень</a:t>
            </a:r>
          </a:p>
          <a:p>
            <a:pPr lvl="3" rtl="0"/>
            <a:r>
              <a:rPr lang="ru-RU" noProof="0" dirty="0" smtClean="0"/>
              <a:t>Четвертый уровень</a:t>
            </a:r>
          </a:p>
          <a:p>
            <a:pPr lvl="4" rtl="0"/>
            <a:r>
              <a:rPr lang="ru-RU" noProof="0" dirty="0" smtClean="0"/>
              <a:t>Пятый уровень</a:t>
            </a:r>
            <a:endParaRPr lang="ru-RU" noProof="0" dirty="0"/>
          </a:p>
        </p:txBody>
      </p:sp>
      <p:sp>
        <p:nvSpPr>
          <p:cNvPr id="5" name="Нижний колонтитул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a:defRPr sz="1100">
                <a:solidFill>
                  <a:schemeClr val="tx1"/>
                </a:solidFill>
              </a:defRPr>
            </a:lvl1pPr>
          </a:lstStyle>
          <a:p>
            <a:pPr rtl="0"/>
            <a:r>
              <a:rPr lang="ru-RU" noProof="0" dirty="0" smtClean="0"/>
              <a:t>Добавить нижний колонтитул</a:t>
            </a:r>
            <a:endParaRPr lang="ru-RU" noProof="0" dirty="0"/>
          </a:p>
        </p:txBody>
      </p:sp>
      <p:sp>
        <p:nvSpPr>
          <p:cNvPr id="4" name="Дата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a:defRPr sz="1100">
                <a:solidFill>
                  <a:schemeClr val="tx1"/>
                </a:solidFill>
              </a:defRPr>
            </a:lvl1pPr>
          </a:lstStyle>
          <a:p>
            <a:pPr rtl="0"/>
            <a:fld id="{46C87762-5E23-4D5F-9EE4-677E1671EE9A}" type="datetime1">
              <a:rPr lang="ru-RU" noProof="0" smtClean="0"/>
              <a:pPr rtl="0"/>
              <a:t>05.02.2023</a:t>
            </a:fld>
            <a:endParaRPr lang="ru-RU" noProof="0" dirty="0"/>
          </a:p>
        </p:txBody>
      </p:sp>
      <p:sp>
        <p:nvSpPr>
          <p:cNvPr id="6" name="Номер слайда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a:defRPr sz="1100">
                <a:solidFill>
                  <a:schemeClr val="tx1"/>
                </a:solidFill>
              </a:defRPr>
            </a:lvl1pPr>
          </a:lstStyle>
          <a:p>
            <a:pPr rtl="0"/>
            <a:fld id="{484FD59D-33F1-4A76-843D-E67207CAFE54}" type="slidenum">
              <a:rPr lang="ru-RU" noProof="0" smtClean="0"/>
              <a:pPr rtl="0"/>
              <a:t>‹#›</a:t>
            </a:fld>
            <a:endParaRPr lang="ru-RU" noProof="0" dirty="0"/>
          </a:p>
        </p:txBody>
      </p:sp>
    </p:spTree>
    <p:extLst>
      <p:ext uri="{BB962C8B-B14F-4D97-AF65-F5344CB8AC3E}">
        <p14:creationId xmlns="" xmlns:p14="http://schemas.microsoft.com/office/powerpoint/2010/main" val="154554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78559"/>
            <a:ext cx="9144000" cy="2766119"/>
          </a:xfrm>
        </p:spPr>
        <p:txBody>
          <a:bodyPr rtlCol="0">
            <a:normAutofit fontScale="90000"/>
          </a:bodyPr>
          <a:lstStyle/>
          <a:p>
            <a:pPr rtl="0"/>
            <a:r>
              <a:rPr lang="ru-RU" sz="3600" dirty="0" smtClean="0"/>
              <a:t>Урок по технологии 6 класса</a:t>
            </a:r>
            <a:r>
              <a:rPr lang="ru-RU" dirty="0" smtClean="0"/>
              <a:t/>
            </a:r>
            <a:br>
              <a:rPr lang="ru-RU" dirty="0" smtClean="0"/>
            </a:br>
            <a:r>
              <a:rPr lang="ru-RU" dirty="0" smtClean="0"/>
              <a:t/>
            </a:r>
            <a:br>
              <a:rPr lang="ru-RU" dirty="0" smtClean="0"/>
            </a:br>
            <a:r>
              <a:rPr lang="ru-RU" b="1" dirty="0" smtClean="0">
                <a:solidFill>
                  <a:schemeClr val="accent6">
                    <a:lumMod val="75000"/>
                  </a:schemeClr>
                </a:solidFill>
              </a:rPr>
              <a:t>ЛОСКУТНОЕ ШИТЬЕ</a:t>
            </a:r>
            <a:br>
              <a:rPr lang="ru-RU" b="1" dirty="0" smtClean="0">
                <a:solidFill>
                  <a:schemeClr val="accent6">
                    <a:lumMod val="75000"/>
                  </a:schemeClr>
                </a:solidFill>
              </a:rPr>
            </a:br>
            <a:r>
              <a:rPr lang="ru-RU" b="1" dirty="0" smtClean="0">
                <a:solidFill>
                  <a:schemeClr val="accent6">
                    <a:lumMod val="75000"/>
                  </a:schemeClr>
                </a:solidFill>
              </a:rPr>
              <a:t>(ПЭЧВОРК)</a:t>
            </a:r>
            <a:endParaRPr lang="ru-RU" b="1" dirty="0">
              <a:solidFill>
                <a:schemeClr val="accent6">
                  <a:lumMod val="75000"/>
                </a:schemeClr>
              </a:solidFill>
            </a:endParaRPr>
          </a:p>
        </p:txBody>
      </p:sp>
      <p:sp>
        <p:nvSpPr>
          <p:cNvPr id="3" name="Подзаголовок 2"/>
          <p:cNvSpPr>
            <a:spLocks noGrp="1"/>
          </p:cNvSpPr>
          <p:nvPr>
            <p:ph type="subTitle" idx="1"/>
          </p:nvPr>
        </p:nvSpPr>
        <p:spPr>
          <a:xfrm>
            <a:off x="1524000" y="4358640"/>
            <a:ext cx="9144000" cy="914400"/>
          </a:xfrm>
        </p:spPr>
        <p:txBody>
          <a:bodyPr rtlCol="0"/>
          <a:lstStyle/>
          <a:p>
            <a:pPr rtl="0"/>
            <a:r>
              <a:rPr lang="ru-RU" dirty="0" smtClean="0"/>
              <a:t>Разработала: учитель технологии Гимназии №2 г. Нелидова</a:t>
            </a:r>
          </a:p>
          <a:p>
            <a:pPr rtl="0"/>
            <a:r>
              <a:rPr lang="ru-RU" dirty="0" smtClean="0"/>
              <a:t>Богданова Н.А.</a:t>
            </a:r>
            <a:endParaRPr lang="ru-RU" dirty="0"/>
          </a:p>
        </p:txBody>
      </p:sp>
    </p:spTree>
    <p:extLst>
      <p:ext uri="{BB962C8B-B14F-4D97-AF65-F5344CB8AC3E}">
        <p14:creationId xmlns="" xmlns:p14="http://schemas.microsoft.com/office/powerpoint/2010/main" val="32667594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0"/>
            <a:ext cx="9144000" cy="723014"/>
          </a:xfrm>
        </p:spPr>
        <p:txBody>
          <a:bodyPr rtlCol="0"/>
          <a:lstStyle/>
          <a:p>
            <a:pPr algn="ctr" rtl="0"/>
            <a:r>
              <a:rPr lang="ru-RU" b="1" dirty="0" smtClean="0">
                <a:solidFill>
                  <a:schemeClr val="accent6">
                    <a:lumMod val="75000"/>
                  </a:schemeClr>
                </a:solidFill>
              </a:rPr>
              <a:t>ИЗДЕЛИЯ В ТЕХНИКЕ ПЭЧВОРК</a:t>
            </a:r>
            <a:endParaRPr lang="ru-RU" b="1" dirty="0">
              <a:solidFill>
                <a:schemeClr val="accent6">
                  <a:lumMod val="75000"/>
                </a:schemeClr>
              </a:solidFill>
            </a:endParaRPr>
          </a:p>
        </p:txBody>
      </p:sp>
      <p:sp>
        <p:nvSpPr>
          <p:cNvPr id="3" name="Объект 2"/>
          <p:cNvSpPr>
            <a:spLocks noGrp="1"/>
          </p:cNvSpPr>
          <p:nvPr>
            <p:ph idx="1"/>
          </p:nvPr>
        </p:nvSpPr>
        <p:spPr>
          <a:xfrm>
            <a:off x="1524000" y="5856755"/>
            <a:ext cx="9144000" cy="721845"/>
          </a:xfrm>
        </p:spPr>
        <p:txBody>
          <a:bodyPr rtlCol="0">
            <a:normAutofit/>
          </a:bodyPr>
          <a:lstStyle/>
          <a:p>
            <a:pPr marL="45720" indent="0" algn="ctr" rtl="0">
              <a:buNone/>
            </a:pPr>
            <a:r>
              <a:rPr lang="ru-RU" sz="4400" b="1" dirty="0" smtClean="0"/>
              <a:t>СПАСИБО ЗА ВНИМАНИЕ!</a:t>
            </a:r>
          </a:p>
        </p:txBody>
      </p:sp>
      <p:pic>
        <p:nvPicPr>
          <p:cNvPr id="4" name="Рисунок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703369" y="846723"/>
            <a:ext cx="3445933" cy="4738745"/>
          </a:xfrm>
          <a:prstGeom prst="rect">
            <a:avLst/>
          </a:prstGeom>
        </p:spPr>
      </p:pic>
      <p:pic>
        <p:nvPicPr>
          <p:cNvPr id="5" name="Рисунок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34674" y="1166202"/>
            <a:ext cx="2818251" cy="2113688"/>
          </a:xfrm>
          <a:prstGeom prst="rect">
            <a:avLst/>
          </a:prstGeom>
        </p:spPr>
      </p:pic>
      <p:pic>
        <p:nvPicPr>
          <p:cNvPr id="6" name="Рисунок 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552575" y="3710045"/>
            <a:ext cx="2800350" cy="1875423"/>
          </a:xfrm>
          <a:prstGeom prst="rect">
            <a:avLst/>
          </a:prstGeom>
        </p:spPr>
      </p:pic>
      <p:pic>
        <p:nvPicPr>
          <p:cNvPr id="7" name="Рисунок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538449" y="1164222"/>
            <a:ext cx="2935637" cy="2070100"/>
          </a:xfrm>
          <a:prstGeom prst="rect">
            <a:avLst/>
          </a:prstGeom>
        </p:spPr>
      </p:pic>
      <p:pic>
        <p:nvPicPr>
          <p:cNvPr id="8" name="Рисунок 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577153" y="3675530"/>
            <a:ext cx="2908300" cy="2181226"/>
          </a:xfrm>
          <a:prstGeom prst="rect">
            <a:avLst/>
          </a:prstGeom>
        </p:spPr>
      </p:pic>
    </p:spTree>
    <p:extLst>
      <p:ext uri="{BB962C8B-B14F-4D97-AF65-F5344CB8AC3E}">
        <p14:creationId xmlns="" xmlns:p14="http://schemas.microsoft.com/office/powerpoint/2010/main" val="35444043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0"/>
            <a:ext cx="9144000" cy="723014"/>
          </a:xfrm>
        </p:spPr>
        <p:txBody>
          <a:bodyPr rtlCol="0"/>
          <a:lstStyle/>
          <a:p>
            <a:pPr algn="ctr" rtl="0"/>
            <a:r>
              <a:rPr lang="ru-RU" b="1" dirty="0" smtClean="0">
                <a:solidFill>
                  <a:schemeClr val="accent6">
                    <a:lumMod val="75000"/>
                  </a:schemeClr>
                </a:solidFill>
              </a:rPr>
              <a:t>ИСТОРИЯ </a:t>
            </a:r>
            <a:endParaRPr lang="ru-RU" b="1" dirty="0">
              <a:solidFill>
                <a:schemeClr val="accent6">
                  <a:lumMod val="75000"/>
                </a:schemeClr>
              </a:solidFill>
            </a:endParaRPr>
          </a:p>
        </p:txBody>
      </p:sp>
      <p:sp>
        <p:nvSpPr>
          <p:cNvPr id="3" name="Объект 2"/>
          <p:cNvSpPr>
            <a:spLocks noGrp="1"/>
          </p:cNvSpPr>
          <p:nvPr>
            <p:ph idx="1"/>
          </p:nvPr>
        </p:nvSpPr>
        <p:spPr>
          <a:xfrm>
            <a:off x="1134533" y="723014"/>
            <a:ext cx="10634133" cy="5292609"/>
          </a:xfrm>
        </p:spPr>
        <p:txBody>
          <a:bodyPr rtlCol="0">
            <a:noAutofit/>
          </a:bodyPr>
          <a:lstStyle/>
          <a:p>
            <a:pPr marL="45720" indent="0">
              <a:buNone/>
            </a:pPr>
            <a:r>
              <a:rPr lang="ru-RU" sz="2400" b="1" dirty="0">
                <a:solidFill>
                  <a:schemeClr val="tx2"/>
                </a:solidFill>
                <a:latin typeface="+mj-lt"/>
              </a:rPr>
              <a:t>Шитье из лоскутов </a:t>
            </a:r>
            <a:r>
              <a:rPr lang="ru-RU" sz="2400" dirty="0">
                <a:latin typeface="+mj-lt"/>
              </a:rPr>
              <a:t>– один из традиционных видов народного творчества, у которого давняя история, своими корнями, уходящая в те времена, когда наши прабабушки вручную ткали холсты на примитивных ткацких станках. Домотканые холсты шли на изготовление нехитрой крестьянской одежды, а лоскуточки бережливые хозяйки не выбрасывали, аккуратно складывали и впоследствии шили из них различные предметы домашнего обихода: одеяла, подушки, коврики, ставили заплаты и пр. </a:t>
            </a:r>
          </a:p>
          <a:p>
            <a:pPr marL="45720" indent="0">
              <a:buNone/>
            </a:pPr>
            <a:r>
              <a:rPr lang="ru-RU" sz="2400" b="1" dirty="0">
                <a:solidFill>
                  <a:schemeClr val="tx2"/>
                </a:solidFill>
                <a:latin typeface="+mj-lt"/>
              </a:rPr>
              <a:t>Лоскутное шитье (пэчворк) </a:t>
            </a:r>
            <a:r>
              <a:rPr lang="ru-RU" sz="2400" dirty="0">
                <a:latin typeface="+mj-lt"/>
              </a:rPr>
              <a:t>- это вид рукоделия, при котором цельное изделие сшивается из разноцветных и пёстрых кусочков ткани (лоскутков) с определённым рисунком. Своего пика шитьё из лоскутов достигло к концу 19 века, когда наладилось производство набивных хлопчатобумажных дешевых тканей, появились ручные швейные машины. Идеей для создания лоскутной техники послужили обыкновенные заплаты, которые обыкновенно ставились на еще крепкие, но слегка потертые вещи. Заплаты имели разнообразные формы и расцветки.</a:t>
            </a:r>
          </a:p>
        </p:txBody>
      </p:sp>
    </p:spTree>
    <p:extLst>
      <p:ext uri="{BB962C8B-B14F-4D97-AF65-F5344CB8AC3E}">
        <p14:creationId xmlns="" xmlns:p14="http://schemas.microsoft.com/office/powerpoint/2010/main" val="3229903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1"/>
            <a:ext cx="9144000" cy="1507067"/>
          </a:xfrm>
        </p:spPr>
        <p:txBody>
          <a:bodyPr rtlCol="0">
            <a:normAutofit/>
          </a:bodyPr>
          <a:lstStyle/>
          <a:p>
            <a:pPr algn="ctr" rtl="0"/>
            <a:r>
              <a:rPr lang="ru-RU" b="1" dirty="0" smtClean="0">
                <a:solidFill>
                  <a:schemeClr val="accent6">
                    <a:lumMod val="75000"/>
                  </a:schemeClr>
                </a:solidFill>
              </a:rPr>
              <a:t>ИНСТРУМЕНТЫ И МАТЕРИАЛЫ. РЕКОМЕНДАЦИИ ПО ПОДБОРУ ЦВЕТОВОГО РЕШЕНИЯ.</a:t>
            </a:r>
            <a:endParaRPr lang="ru-RU" b="1" dirty="0">
              <a:solidFill>
                <a:schemeClr val="accent6">
                  <a:lumMod val="75000"/>
                </a:schemeClr>
              </a:solidFill>
            </a:endParaRPr>
          </a:p>
        </p:txBody>
      </p:sp>
      <p:sp>
        <p:nvSpPr>
          <p:cNvPr id="3" name="Объект 2"/>
          <p:cNvSpPr>
            <a:spLocks noGrp="1"/>
          </p:cNvSpPr>
          <p:nvPr>
            <p:ph idx="1"/>
          </p:nvPr>
        </p:nvSpPr>
        <p:spPr>
          <a:xfrm>
            <a:off x="1524000" y="1507067"/>
            <a:ext cx="9144000" cy="5147734"/>
          </a:xfrm>
        </p:spPr>
        <p:txBody>
          <a:bodyPr rtlCol="0">
            <a:normAutofit fontScale="92500"/>
          </a:bodyPr>
          <a:lstStyle/>
          <a:p>
            <a:pPr marL="45720" indent="0">
              <a:buNone/>
            </a:pPr>
            <a:r>
              <a:rPr lang="ru-RU" sz="2400" b="1" dirty="0" smtClean="0">
                <a:solidFill>
                  <a:schemeClr val="tx2"/>
                </a:solidFill>
              </a:rPr>
              <a:t>ИНСТРУМЕНТЫ И ПРИСПОСОБЛЕНИЯ</a:t>
            </a:r>
            <a:r>
              <a:rPr lang="ru-RU" sz="2400" dirty="0" smtClean="0"/>
              <a:t>:  </a:t>
            </a:r>
            <a:r>
              <a:rPr lang="ru-RU" sz="2400" dirty="0"/>
              <a:t>иглы для ручного </a:t>
            </a:r>
            <a:r>
              <a:rPr lang="ru-RU" sz="2400" dirty="0" smtClean="0"/>
              <a:t>шитья, швейная машина, утюг</a:t>
            </a:r>
            <a:r>
              <a:rPr lang="ru-RU" sz="2400" dirty="0"/>
              <a:t>,</a:t>
            </a:r>
            <a:r>
              <a:rPr lang="ru-RU" sz="2400" dirty="0" smtClean="0"/>
              <a:t> булавки</a:t>
            </a:r>
            <a:r>
              <a:rPr lang="ru-RU" sz="2400" dirty="0"/>
              <a:t>,</a:t>
            </a:r>
            <a:r>
              <a:rPr lang="ru-RU" sz="2400" dirty="0" smtClean="0"/>
              <a:t> </a:t>
            </a:r>
            <a:r>
              <a:rPr lang="ru-RU" sz="2400" dirty="0"/>
              <a:t>английские </a:t>
            </a:r>
            <a:r>
              <a:rPr lang="ru-RU" sz="2400" dirty="0" smtClean="0"/>
              <a:t>булавки, наперсток</a:t>
            </a:r>
            <a:r>
              <a:rPr lang="ru-RU" sz="2400" dirty="0"/>
              <a:t>,</a:t>
            </a:r>
            <a:r>
              <a:rPr lang="ru-RU" sz="2400" dirty="0" smtClean="0"/>
              <a:t> нитки, шаблоны, простой карандаш, портновский мел.</a:t>
            </a:r>
          </a:p>
          <a:p>
            <a:pPr marL="45720" indent="0">
              <a:buNone/>
            </a:pPr>
            <a:r>
              <a:rPr lang="ru-RU" sz="2400" b="1" dirty="0" smtClean="0">
                <a:solidFill>
                  <a:schemeClr val="tx2"/>
                </a:solidFill>
              </a:rPr>
              <a:t>МАТЕРИАЛЫ: </a:t>
            </a:r>
            <a:r>
              <a:rPr lang="ru-RU" sz="2400" dirty="0" smtClean="0"/>
              <a:t>хлопчатобумажная ткань для основы (бортовка, бязь и т.д.), набивные ткани средней толщины, одинаковые по фактуре. </a:t>
            </a:r>
            <a:r>
              <a:rPr lang="ru-RU" sz="2400" dirty="0"/>
              <a:t>Набивка: синтепон, </a:t>
            </a:r>
            <a:r>
              <a:rPr lang="ru-RU" sz="2400" dirty="0" smtClean="0"/>
              <a:t>ватин, различной ширины. </a:t>
            </a:r>
            <a:r>
              <a:rPr lang="ru-RU" sz="2400" dirty="0"/>
              <a:t>Клеевой флизелин необходим для посадки на него лоскутов </a:t>
            </a:r>
            <a:endParaRPr lang="ru-RU" sz="2400" dirty="0" smtClean="0"/>
          </a:p>
          <a:p>
            <a:pPr marL="45720" indent="0">
              <a:buNone/>
            </a:pPr>
            <a:r>
              <a:rPr lang="ru-RU" sz="2400" b="1" dirty="0" smtClean="0">
                <a:solidFill>
                  <a:schemeClr val="tx2"/>
                </a:solidFill>
              </a:rPr>
              <a:t>РЕКОМЕНДАЦИИ ПО ПОДБОРУ ЦВЕТОВОГО РЕШЕНИЯ. </a:t>
            </a:r>
            <a:r>
              <a:rPr lang="ru-RU" sz="2400" dirty="0" smtClean="0"/>
              <a:t>Соединяя </a:t>
            </a:r>
            <a:r>
              <a:rPr lang="ru-RU" sz="2400" dirty="0"/>
              <a:t>различные цвета, используют следующие приемы: </a:t>
            </a:r>
            <a:r>
              <a:rPr lang="ru-RU" sz="2400" dirty="0" smtClean="0"/>
              <a:t>сочетание </a:t>
            </a:r>
            <a:r>
              <a:rPr lang="ru-RU" sz="2400" dirty="0"/>
              <a:t>контрастных </a:t>
            </a:r>
            <a:r>
              <a:rPr lang="ru-RU" sz="2400" dirty="0" smtClean="0"/>
              <a:t>цветов, сочетание </a:t>
            </a:r>
            <a:r>
              <a:rPr lang="ru-RU" sz="2400" dirty="0"/>
              <a:t>родственных цветов («раскат» цвета</a:t>
            </a:r>
            <a:r>
              <a:rPr lang="ru-RU" sz="2400" dirty="0" smtClean="0"/>
              <a:t>), сочетание </a:t>
            </a:r>
            <a:r>
              <a:rPr lang="ru-RU" sz="2400" dirty="0"/>
              <a:t>пестрой и однотонной ткани, если гладкокрашеная ткань повторяет одну из красок пестрой. Черный цвет, белый и серый используются как отделка. Неплохо выглядит черный цвет в соседстве с оранжевым, желтым, розовым, красным, сиреневым и салатным тонами.</a:t>
            </a:r>
          </a:p>
          <a:p>
            <a:pPr marL="45720" indent="0">
              <a:buNone/>
            </a:pPr>
            <a:endParaRPr lang="ru-RU" sz="2400" dirty="0"/>
          </a:p>
        </p:txBody>
      </p:sp>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3999" y="0"/>
            <a:ext cx="10066329" cy="876300"/>
          </a:xfrm>
        </p:spPr>
        <p:txBody>
          <a:bodyPr rtlCol="0">
            <a:normAutofit/>
          </a:bodyPr>
          <a:lstStyle/>
          <a:p>
            <a:pPr algn="ctr" rtl="0"/>
            <a:r>
              <a:rPr lang="ru-RU" b="1" dirty="0" smtClean="0">
                <a:solidFill>
                  <a:schemeClr val="accent6">
                    <a:lumMod val="75000"/>
                  </a:schemeClr>
                </a:solidFill>
              </a:rPr>
              <a:t>СОЧЕТАНИЕ ЦВЕТОВ</a:t>
            </a:r>
            <a:endParaRPr lang="ru-RU" b="1" dirty="0">
              <a:solidFill>
                <a:schemeClr val="accent6">
                  <a:lumMod val="75000"/>
                </a:schemeClr>
              </a:solidFill>
            </a:endParaRPr>
          </a:p>
        </p:txBody>
      </p:sp>
      <p:sp>
        <p:nvSpPr>
          <p:cNvPr id="3" name="Объект 2"/>
          <p:cNvSpPr>
            <a:spLocks noGrp="1"/>
          </p:cNvSpPr>
          <p:nvPr>
            <p:ph idx="1"/>
          </p:nvPr>
        </p:nvSpPr>
        <p:spPr>
          <a:xfrm>
            <a:off x="1523999" y="5113865"/>
            <a:ext cx="9922933" cy="1557868"/>
          </a:xfrm>
        </p:spPr>
        <p:txBody>
          <a:bodyPr rtlCol="0">
            <a:normAutofit/>
          </a:bodyPr>
          <a:lstStyle/>
          <a:p>
            <a:pPr marL="45720" indent="0">
              <a:buNone/>
            </a:pPr>
            <a:r>
              <a:rPr lang="ru-RU" dirty="0" smtClean="0"/>
              <a:t> </a:t>
            </a:r>
          </a:p>
        </p:txBody>
      </p:sp>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694514" y="1028700"/>
            <a:ext cx="8210551" cy="5473701"/>
          </a:xfrm>
          <a:prstGeom prst="rect">
            <a:avLst/>
          </a:prstGeom>
        </p:spPr>
      </p:pic>
    </p:spTree>
    <p:extLst>
      <p:ext uri="{BB962C8B-B14F-4D97-AF65-F5344CB8AC3E}">
        <p14:creationId xmlns="" xmlns:p14="http://schemas.microsoft.com/office/powerpoint/2010/main" val="5932340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565653"/>
            <a:ext cx="9144000" cy="717047"/>
          </a:xfrm>
        </p:spPr>
        <p:txBody>
          <a:bodyPr/>
          <a:lstStyle/>
          <a:p>
            <a:r>
              <a:rPr lang="ru-RU" b="1" dirty="0" smtClean="0">
                <a:solidFill>
                  <a:schemeClr val="accent6">
                    <a:lumMod val="75000"/>
                  </a:schemeClr>
                </a:solidFill>
              </a:rPr>
              <a:t>         ШАБЛОНЫ </a:t>
            </a:r>
            <a:r>
              <a:rPr lang="ru-RU" b="1" dirty="0">
                <a:solidFill>
                  <a:schemeClr val="accent6">
                    <a:lumMod val="75000"/>
                  </a:schemeClr>
                </a:solidFill>
              </a:rPr>
              <a:t>ДЛЯ ПЭЧВОРКА </a:t>
            </a:r>
            <a:endParaRPr lang="ru-RU" dirty="0"/>
          </a:p>
        </p:txBody>
      </p:sp>
      <p:pic>
        <p:nvPicPr>
          <p:cNvPr id="4" name="Объект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908300" y="1519238"/>
            <a:ext cx="6604000" cy="4953000"/>
          </a:xfrm>
          <a:prstGeom prst="rect">
            <a:avLst/>
          </a:prstGeom>
        </p:spPr>
      </p:pic>
    </p:spTree>
    <p:extLst>
      <p:ext uri="{BB962C8B-B14F-4D97-AF65-F5344CB8AC3E}">
        <p14:creationId xmlns="" xmlns:p14="http://schemas.microsoft.com/office/powerpoint/2010/main" val="42523242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0"/>
            <a:ext cx="11658600" cy="723014"/>
          </a:xfrm>
        </p:spPr>
        <p:txBody>
          <a:bodyPr rtlCol="0">
            <a:normAutofit/>
          </a:bodyPr>
          <a:lstStyle/>
          <a:p>
            <a:pPr algn="ctr" rtl="0"/>
            <a:r>
              <a:rPr lang="ru-RU" b="1" dirty="0" smtClean="0">
                <a:solidFill>
                  <a:schemeClr val="accent6">
                    <a:lumMod val="75000"/>
                  </a:schemeClr>
                </a:solidFill>
              </a:rPr>
              <a:t>ТЕХНИКИ ЛОСКУТНОГО ШИТЬЯ (СХЕМЫ)</a:t>
            </a:r>
            <a:endParaRPr lang="ru-RU" b="1" dirty="0">
              <a:solidFill>
                <a:schemeClr val="accent6">
                  <a:lumMod val="75000"/>
                </a:schemeClr>
              </a:solidFill>
            </a:endParaRPr>
          </a:p>
        </p:txBody>
      </p:sp>
      <p:sp>
        <p:nvSpPr>
          <p:cNvPr id="3" name="Объект 2"/>
          <p:cNvSpPr>
            <a:spLocks noGrp="1"/>
          </p:cNvSpPr>
          <p:nvPr>
            <p:ph idx="1"/>
          </p:nvPr>
        </p:nvSpPr>
        <p:spPr>
          <a:xfrm>
            <a:off x="1524000" y="1015999"/>
            <a:ext cx="9855200" cy="5537201"/>
          </a:xfrm>
        </p:spPr>
        <p:txBody>
          <a:bodyPr rtlCol="0"/>
          <a:lstStyle/>
          <a:p>
            <a:pPr marL="45720" indent="0">
              <a:buNone/>
            </a:pPr>
            <a:r>
              <a:rPr lang="ru-RU" dirty="0" smtClean="0"/>
              <a:t>        КОЛОДЕЦ                       МЕЛЬНИЦА                               СОТЫ </a:t>
            </a:r>
          </a:p>
          <a:p>
            <a:pPr marL="45720" indent="0">
              <a:buNone/>
            </a:pPr>
            <a:endParaRPr lang="ru-RU" dirty="0"/>
          </a:p>
          <a:p>
            <a:pPr marL="45720" indent="0">
              <a:buNone/>
            </a:pPr>
            <a:endParaRPr lang="ru-RU" dirty="0" smtClean="0"/>
          </a:p>
          <a:p>
            <a:pPr marL="45720" indent="0">
              <a:buNone/>
            </a:pPr>
            <a:endParaRPr lang="ru-RU" dirty="0"/>
          </a:p>
          <a:p>
            <a:pPr marL="45720" indent="0">
              <a:buNone/>
            </a:pPr>
            <a:endParaRPr lang="ru-RU" dirty="0" smtClean="0"/>
          </a:p>
          <a:p>
            <a:pPr marL="45720" indent="0">
              <a:buNone/>
            </a:pPr>
            <a:r>
              <a:rPr lang="ru-RU" dirty="0" smtClean="0"/>
              <a:t>       ЕЛОЧКА                      ПРЯМОУГОЛЬНЫЙ                   ПОЛОСКА К</a:t>
            </a:r>
          </a:p>
          <a:p>
            <a:pPr marL="45720" indent="0">
              <a:buNone/>
            </a:pPr>
            <a:r>
              <a:rPr lang="ru-RU" dirty="0" smtClean="0"/>
              <a:t>                                                  ТРЕУГОЛЬНИК                        ПОЛОСКЕ</a:t>
            </a:r>
            <a:endParaRPr lang="ru-RU" dirty="0"/>
          </a:p>
        </p:txBody>
      </p:sp>
      <p:pic>
        <p:nvPicPr>
          <p:cNvPr id="4" name="Рисунок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885266" y="1361073"/>
            <a:ext cx="2480734" cy="1860550"/>
          </a:xfrm>
          <a:prstGeom prst="rect">
            <a:avLst/>
          </a:prstGeom>
        </p:spPr>
      </p:pic>
      <p:pic>
        <p:nvPicPr>
          <p:cNvPr id="5" name="Рисунок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710266" y="1361073"/>
            <a:ext cx="2497592" cy="1873194"/>
          </a:xfrm>
          <a:prstGeom prst="rect">
            <a:avLst/>
          </a:prstGeom>
        </p:spPr>
      </p:pic>
      <p:pic>
        <p:nvPicPr>
          <p:cNvPr id="6" name="Рисунок 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710266" y="4458207"/>
            <a:ext cx="2497592" cy="1864275"/>
          </a:xfrm>
          <a:prstGeom prst="rect">
            <a:avLst/>
          </a:prstGeom>
        </p:spPr>
      </p:pic>
      <p:pic>
        <p:nvPicPr>
          <p:cNvPr id="7" name="Рисунок 6"/>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8381999" y="1361073"/>
            <a:ext cx="2528711" cy="1896533"/>
          </a:xfrm>
          <a:prstGeom prst="rect">
            <a:avLst/>
          </a:prstGeom>
        </p:spPr>
      </p:pic>
      <p:pic>
        <p:nvPicPr>
          <p:cNvPr id="8" name="Рисунок 7"/>
          <p:cNvPicPr>
            <a:picLocks noChangeAspect="1"/>
          </p:cNvPicPr>
          <p:nvPr/>
        </p:nvPicPr>
        <p:blipFill rotWithShape="1">
          <a:blip r:embed="rId7">
            <a:extLst>
              <a:ext uri="{28A0092B-C50C-407E-A947-70E740481C1C}">
                <a14:useLocalDpi xmlns="" xmlns:a14="http://schemas.microsoft.com/office/drawing/2010/main" val="0"/>
              </a:ext>
            </a:extLst>
          </a:blip>
          <a:srcRect l="2441" t="60185" r="58628" b="6852"/>
          <a:stretch/>
        </p:blipFill>
        <p:spPr>
          <a:xfrm>
            <a:off x="4934459" y="4458207"/>
            <a:ext cx="2353772" cy="1864275"/>
          </a:xfrm>
          <a:prstGeom prst="rect">
            <a:avLst/>
          </a:prstGeom>
        </p:spPr>
      </p:pic>
      <p:pic>
        <p:nvPicPr>
          <p:cNvPr id="9" name="Рисунок 8"/>
          <p:cNvPicPr>
            <a:picLocks noChangeAspect="1"/>
          </p:cNvPicPr>
          <p:nvPr/>
        </p:nvPicPr>
        <p:blipFill rotWithShape="1">
          <a:blip r:embed="rId8">
            <a:extLst>
              <a:ext uri="{28A0092B-C50C-407E-A947-70E740481C1C}">
                <a14:useLocalDpi xmlns="" xmlns:a14="http://schemas.microsoft.com/office/drawing/2010/main" val="0"/>
              </a:ext>
            </a:extLst>
          </a:blip>
          <a:srcRect l="19334" t="8667" r="19332" b="7333"/>
          <a:stretch/>
        </p:blipFill>
        <p:spPr>
          <a:xfrm>
            <a:off x="8460572" y="4458207"/>
            <a:ext cx="2450137" cy="1864275"/>
          </a:xfrm>
          <a:prstGeom prst="rect">
            <a:avLst/>
          </a:prstGeom>
        </p:spPr>
      </p:pic>
    </p:spTree>
    <p:extLst>
      <p:ext uri="{BB962C8B-B14F-4D97-AF65-F5344CB8AC3E}">
        <p14:creationId xmlns="" xmlns:p14="http://schemas.microsoft.com/office/powerpoint/2010/main" val="514627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24000" y="965200"/>
            <a:ext cx="9575800" cy="5892800"/>
          </a:xfrm>
        </p:spPr>
        <p:txBody>
          <a:bodyPr rtlCol="0">
            <a:normAutofit fontScale="92500" lnSpcReduction="20000"/>
          </a:bodyPr>
          <a:lstStyle/>
          <a:p>
            <a:pPr marL="45720" indent="0">
              <a:buNone/>
            </a:pPr>
            <a:r>
              <a:rPr lang="ru-RU" sz="3000" b="1" dirty="0" smtClean="0">
                <a:solidFill>
                  <a:schemeClr val="tx2"/>
                </a:solidFill>
              </a:rPr>
              <a:t>                             ХОД </a:t>
            </a:r>
            <a:r>
              <a:rPr lang="ru-RU" sz="3000" b="1" dirty="0">
                <a:solidFill>
                  <a:schemeClr val="tx2"/>
                </a:solidFill>
              </a:rPr>
              <a:t>РАБОТЫ:</a:t>
            </a:r>
          </a:p>
          <a:p>
            <a:pPr marL="502920" indent="-457200" rtl="0">
              <a:buAutoNum type="arabicPeriod"/>
            </a:pPr>
            <a:r>
              <a:rPr lang="ru-RU" sz="2800" dirty="0" smtClean="0"/>
              <a:t>Выбор изделия, тканей и цветового решения.</a:t>
            </a:r>
          </a:p>
          <a:p>
            <a:pPr marL="502920" indent="-457200">
              <a:buFont typeface="Arial" panose="020B0604020202020204" pitchFamily="34" charset="0"/>
              <a:buAutoNum type="arabicPeriod"/>
            </a:pPr>
            <a:r>
              <a:rPr lang="ru-RU" sz="2800" dirty="0" smtClean="0"/>
              <a:t> </a:t>
            </a:r>
            <a:r>
              <a:rPr lang="ru-RU" sz="2800" dirty="0"/>
              <a:t>Составление схемы пэчворк-изделия и выполнение </a:t>
            </a:r>
            <a:r>
              <a:rPr lang="ru-RU" sz="2800" dirty="0" smtClean="0"/>
              <a:t>шаблонов.</a:t>
            </a:r>
          </a:p>
          <a:p>
            <a:pPr marL="502920" indent="-457200">
              <a:buFont typeface="Arial" panose="020B0604020202020204" pitchFamily="34" charset="0"/>
              <a:buAutoNum type="arabicPeriod"/>
            </a:pPr>
            <a:r>
              <a:rPr lang="ru-RU" sz="2800" dirty="0" smtClean="0"/>
              <a:t>Обводка шаблонов  </a:t>
            </a:r>
            <a:r>
              <a:rPr lang="ru-RU" sz="2800" dirty="0"/>
              <a:t>на </a:t>
            </a:r>
            <a:r>
              <a:rPr lang="ru-RU" sz="2800" dirty="0" smtClean="0"/>
              <a:t>ткани мелком или мылом.</a:t>
            </a:r>
            <a:r>
              <a:rPr lang="ru-RU" sz="2800" dirty="0"/>
              <a:t/>
            </a:r>
            <a:br>
              <a:rPr lang="ru-RU" sz="2800" dirty="0"/>
            </a:br>
            <a:endParaRPr lang="ru-RU" sz="2800" dirty="0" smtClean="0"/>
          </a:p>
          <a:p>
            <a:pPr marL="502920" indent="-457200">
              <a:buAutoNum type="arabicPeriod" startAt="4"/>
            </a:pPr>
            <a:r>
              <a:rPr lang="ru-RU" sz="2800" dirty="0" smtClean="0"/>
              <a:t>Сшивание лоскутиков </a:t>
            </a:r>
            <a:r>
              <a:rPr lang="ru-RU" sz="2800" dirty="0"/>
              <a:t>в </a:t>
            </a:r>
            <a:r>
              <a:rPr lang="ru-RU" sz="2800" dirty="0" smtClean="0"/>
              <a:t>блоки. </a:t>
            </a:r>
          </a:p>
          <a:p>
            <a:pPr marL="502920" indent="-457200">
              <a:buAutoNum type="arabicPeriod" startAt="4"/>
            </a:pPr>
            <a:r>
              <a:rPr lang="ru-RU" sz="2800" dirty="0" smtClean="0"/>
              <a:t>Соединение блоков по схеме в единое полотно.</a:t>
            </a:r>
          </a:p>
          <a:p>
            <a:pPr marL="502920" indent="-457200">
              <a:buAutoNum type="arabicPeriod" startAt="4"/>
            </a:pPr>
            <a:r>
              <a:rPr lang="ru-RU" sz="2800" dirty="0" smtClean="0"/>
              <a:t>Нашивание полотна </a:t>
            </a:r>
            <a:r>
              <a:rPr lang="ru-RU" sz="2800" dirty="0"/>
              <a:t>на подкладочную </a:t>
            </a:r>
            <a:r>
              <a:rPr lang="ru-RU" sz="2800" dirty="0" smtClean="0"/>
              <a:t>ткань, если    нужно или сбор изделия (сумки, тапок, мягкой игрушки и т.д.)</a:t>
            </a:r>
          </a:p>
          <a:p>
            <a:pPr marL="502920" indent="-457200">
              <a:buAutoNum type="arabicPeriod" startAt="4"/>
            </a:pPr>
            <a:r>
              <a:rPr lang="ru-RU" sz="2800" dirty="0" smtClean="0"/>
              <a:t>Не забывайте, что эта техника требует повышенного внимания и аккуратности, иначе изделие не будет выглядеть должным образом.</a:t>
            </a:r>
          </a:p>
          <a:p>
            <a:pPr marL="502920" indent="-457200">
              <a:buAutoNum type="arabicPeriod" startAt="4"/>
            </a:pPr>
            <a:endParaRPr lang="ru-RU" sz="2800" dirty="0"/>
          </a:p>
          <a:p>
            <a:pPr fontAlgn="base"/>
            <a:endParaRPr lang="ru-RU" sz="2800" dirty="0"/>
          </a:p>
          <a:p>
            <a:pPr rtl="0"/>
            <a:endParaRPr lang="ru-RU" sz="2800" dirty="0"/>
          </a:p>
        </p:txBody>
      </p:sp>
      <p:sp>
        <p:nvSpPr>
          <p:cNvPr id="4" name="Заголовок 3"/>
          <p:cNvSpPr>
            <a:spLocks noGrp="1"/>
          </p:cNvSpPr>
          <p:nvPr>
            <p:ph type="title"/>
          </p:nvPr>
        </p:nvSpPr>
        <p:spPr>
          <a:xfrm>
            <a:off x="1524000" y="152401"/>
            <a:ext cx="9144000" cy="673099"/>
          </a:xfrm>
        </p:spPr>
        <p:txBody>
          <a:bodyPr/>
          <a:lstStyle/>
          <a:p>
            <a:pPr algn="ctr"/>
            <a:r>
              <a:rPr lang="ru-RU" b="1" dirty="0" smtClean="0">
                <a:solidFill>
                  <a:schemeClr val="accent6">
                    <a:lumMod val="75000"/>
                  </a:schemeClr>
                </a:solidFill>
              </a:rPr>
              <a:t>ТЕХНОЛОГИЯ ВЫПОЛНЕНИЯ:</a:t>
            </a:r>
            <a:endParaRPr lang="ru-RU" b="1" dirty="0">
              <a:solidFill>
                <a:schemeClr val="accent6">
                  <a:lumMod val="75000"/>
                </a:schemeClr>
              </a:solidFill>
            </a:endParaRPr>
          </a:p>
        </p:txBody>
      </p:sp>
    </p:spTree>
    <p:extLst>
      <p:ext uri="{BB962C8B-B14F-4D97-AF65-F5344CB8AC3E}">
        <p14:creationId xmlns="" xmlns:p14="http://schemas.microsoft.com/office/powerpoint/2010/main" val="8996446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0"/>
            <a:ext cx="9144000" cy="723014"/>
          </a:xfrm>
        </p:spPr>
        <p:txBody>
          <a:bodyPr rtlCol="0"/>
          <a:lstStyle/>
          <a:p>
            <a:pPr algn="ctr" rtl="0"/>
            <a:r>
              <a:rPr lang="ru-RU" b="1" dirty="0" smtClean="0">
                <a:solidFill>
                  <a:schemeClr val="accent6">
                    <a:lumMod val="75000"/>
                  </a:schemeClr>
                </a:solidFill>
              </a:rPr>
              <a:t>ИЗДЕЛИЯ В ТЕХНИКЕ ПЭЧВОРК</a:t>
            </a:r>
            <a:endParaRPr lang="ru-RU" b="1" dirty="0">
              <a:solidFill>
                <a:schemeClr val="accent6">
                  <a:lumMod val="75000"/>
                </a:schemeClr>
              </a:solidFill>
            </a:endParaRPr>
          </a:p>
        </p:txBody>
      </p:sp>
      <p:sp>
        <p:nvSpPr>
          <p:cNvPr id="3" name="Объект 2"/>
          <p:cNvSpPr>
            <a:spLocks noGrp="1"/>
          </p:cNvSpPr>
          <p:nvPr>
            <p:ph idx="1"/>
          </p:nvPr>
        </p:nvSpPr>
        <p:spPr>
          <a:xfrm flipV="1">
            <a:off x="4433777" y="4167961"/>
            <a:ext cx="2626242" cy="797441"/>
          </a:xfrm>
        </p:spPr>
        <p:txBody>
          <a:bodyPr rtlCol="0">
            <a:normAutofit/>
          </a:bodyPr>
          <a:lstStyle/>
          <a:p>
            <a:pPr marL="45720" indent="0" algn="ctr" rtl="0">
              <a:buNone/>
            </a:pPr>
            <a:endParaRPr lang="ru-RU" sz="4400" b="1" dirty="0" smtClean="0"/>
          </a:p>
        </p:txBody>
      </p:sp>
      <p:pic>
        <p:nvPicPr>
          <p:cNvPr id="2050" name="Picture 2" descr="D:\Рабочий стол 2\1778e7f7d4a4d55ea663c4f88e2a05bd.jpg"/>
          <p:cNvPicPr>
            <a:picLocks noChangeAspect="1" noChangeArrowheads="1"/>
          </p:cNvPicPr>
          <p:nvPr/>
        </p:nvPicPr>
        <p:blipFill>
          <a:blip r:embed="rId3"/>
          <a:srcRect/>
          <a:stretch>
            <a:fillRect/>
          </a:stretch>
        </p:blipFill>
        <p:spPr bwMode="auto">
          <a:xfrm>
            <a:off x="4538697" y="1106347"/>
            <a:ext cx="3584575" cy="5018005"/>
          </a:xfrm>
          <a:prstGeom prst="rect">
            <a:avLst/>
          </a:prstGeom>
          <a:noFill/>
        </p:spPr>
      </p:pic>
      <p:pic>
        <p:nvPicPr>
          <p:cNvPr id="2051" name="Picture 3" descr="D:\Рабочий стол 2\111813-1f77a-52229888-m750x740-u6b743.jpg"/>
          <p:cNvPicPr>
            <a:picLocks noChangeAspect="1" noChangeArrowheads="1"/>
          </p:cNvPicPr>
          <p:nvPr/>
        </p:nvPicPr>
        <p:blipFill>
          <a:blip r:embed="rId4"/>
          <a:srcRect r="5877"/>
          <a:stretch>
            <a:fillRect/>
          </a:stretch>
        </p:blipFill>
        <p:spPr bwMode="auto">
          <a:xfrm>
            <a:off x="1272770" y="3934698"/>
            <a:ext cx="3192904" cy="2742550"/>
          </a:xfrm>
          <a:prstGeom prst="rect">
            <a:avLst/>
          </a:prstGeom>
          <a:noFill/>
        </p:spPr>
      </p:pic>
      <p:pic>
        <p:nvPicPr>
          <p:cNvPr id="2052" name="Picture 4" descr="D:\Рабочий стол 2\поделки\Подушки\4e43d2617548aa97f2b263a44d333235.jpg"/>
          <p:cNvPicPr>
            <a:picLocks noChangeAspect="1" noChangeArrowheads="1"/>
          </p:cNvPicPr>
          <p:nvPr/>
        </p:nvPicPr>
        <p:blipFill>
          <a:blip r:embed="rId5" cstate="print"/>
          <a:srcRect/>
          <a:stretch>
            <a:fillRect/>
          </a:stretch>
        </p:blipFill>
        <p:spPr bwMode="auto">
          <a:xfrm>
            <a:off x="1369826" y="787612"/>
            <a:ext cx="3010788" cy="3029477"/>
          </a:xfrm>
          <a:prstGeom prst="rect">
            <a:avLst/>
          </a:prstGeom>
          <a:noFill/>
        </p:spPr>
      </p:pic>
      <p:pic>
        <p:nvPicPr>
          <p:cNvPr id="12" name="Picture 4" descr="D:\Рабочий стол 2\121.jpg"/>
          <p:cNvPicPr>
            <a:picLocks noChangeAspect="1" noChangeArrowheads="1"/>
          </p:cNvPicPr>
          <p:nvPr/>
        </p:nvPicPr>
        <p:blipFill>
          <a:blip r:embed="rId6"/>
          <a:srcRect l="7511" r="2810"/>
          <a:stretch>
            <a:fillRect/>
          </a:stretch>
        </p:blipFill>
        <p:spPr bwMode="auto">
          <a:xfrm>
            <a:off x="8274168" y="896074"/>
            <a:ext cx="3113301" cy="2669757"/>
          </a:xfrm>
          <a:prstGeom prst="rect">
            <a:avLst/>
          </a:prstGeom>
          <a:noFill/>
        </p:spPr>
      </p:pic>
      <p:pic>
        <p:nvPicPr>
          <p:cNvPr id="13" name="Picture 6" descr="Пин от пользователя Kirstie Tarrance Mccaffrey на доске quilting Идеи для ш..."/>
          <p:cNvPicPr>
            <a:picLocks noChangeAspect="1" noChangeArrowheads="1"/>
          </p:cNvPicPr>
          <p:nvPr/>
        </p:nvPicPr>
        <p:blipFill>
          <a:blip r:embed="rId7"/>
          <a:srcRect/>
          <a:stretch>
            <a:fillRect/>
          </a:stretch>
        </p:blipFill>
        <p:spPr bwMode="auto">
          <a:xfrm>
            <a:off x="8215054" y="3597348"/>
            <a:ext cx="2952750" cy="3048001"/>
          </a:xfrm>
          <a:prstGeom prst="rect">
            <a:avLst/>
          </a:prstGeom>
          <a:noFill/>
        </p:spPr>
      </p:pic>
    </p:spTree>
    <p:extLst>
      <p:ext uri="{BB962C8B-B14F-4D97-AF65-F5344CB8AC3E}">
        <p14:creationId xmlns="" xmlns:p14="http://schemas.microsoft.com/office/powerpoint/2010/main" val="35444043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0"/>
            <a:ext cx="9144000" cy="723014"/>
          </a:xfrm>
        </p:spPr>
        <p:txBody>
          <a:bodyPr rtlCol="0"/>
          <a:lstStyle/>
          <a:p>
            <a:pPr algn="ctr" rtl="0"/>
            <a:r>
              <a:rPr lang="ru-RU" b="1" dirty="0" smtClean="0">
                <a:solidFill>
                  <a:schemeClr val="accent6">
                    <a:lumMod val="75000"/>
                  </a:schemeClr>
                </a:solidFill>
              </a:rPr>
              <a:t>ИЗДЕЛИЯ В ТЕХНИКЕ ПЭЧВОРК</a:t>
            </a:r>
            <a:endParaRPr lang="ru-RU" b="1" dirty="0">
              <a:solidFill>
                <a:schemeClr val="accent6">
                  <a:lumMod val="75000"/>
                </a:schemeClr>
              </a:solidFill>
            </a:endParaRPr>
          </a:p>
        </p:txBody>
      </p:sp>
      <p:sp>
        <p:nvSpPr>
          <p:cNvPr id="3" name="Объект 2"/>
          <p:cNvSpPr>
            <a:spLocks noGrp="1"/>
          </p:cNvSpPr>
          <p:nvPr>
            <p:ph idx="1"/>
          </p:nvPr>
        </p:nvSpPr>
        <p:spPr>
          <a:xfrm>
            <a:off x="4684734" y="4709786"/>
            <a:ext cx="2906039" cy="688932"/>
          </a:xfrm>
        </p:spPr>
        <p:txBody>
          <a:bodyPr rtlCol="0">
            <a:normAutofit lnSpcReduction="10000"/>
          </a:bodyPr>
          <a:lstStyle/>
          <a:p>
            <a:pPr marL="45720" indent="0" algn="ctr" rtl="0">
              <a:buNone/>
            </a:pPr>
            <a:endParaRPr lang="ru-RU" sz="4400" b="1" dirty="0" smtClean="0"/>
          </a:p>
        </p:txBody>
      </p:sp>
      <p:pic>
        <p:nvPicPr>
          <p:cNvPr id="1026" name="Picture 2" descr="D:\Рабочий стол 2\поделки\ЛОСКУТНОЕ шитье\2e5e5c3a1a80c8f99347f3d350b6e516.jpg"/>
          <p:cNvPicPr>
            <a:picLocks noChangeAspect="1" noChangeArrowheads="1"/>
          </p:cNvPicPr>
          <p:nvPr/>
        </p:nvPicPr>
        <p:blipFill>
          <a:blip r:embed="rId3"/>
          <a:srcRect/>
          <a:stretch>
            <a:fillRect/>
          </a:stretch>
        </p:blipFill>
        <p:spPr bwMode="auto">
          <a:xfrm>
            <a:off x="1223637" y="870450"/>
            <a:ext cx="2935004" cy="5718239"/>
          </a:xfrm>
          <a:prstGeom prst="rect">
            <a:avLst/>
          </a:prstGeom>
          <a:noFill/>
        </p:spPr>
      </p:pic>
      <p:pic>
        <p:nvPicPr>
          <p:cNvPr id="1027" name="Picture 3" descr="D:\Рабочий стол 2\поделки\ЛОСКУТНОЕ шитье\1622e47172627e896e7c831f14c05bb4.jpg"/>
          <p:cNvPicPr>
            <a:picLocks noChangeAspect="1" noChangeArrowheads="1"/>
          </p:cNvPicPr>
          <p:nvPr/>
        </p:nvPicPr>
        <p:blipFill>
          <a:blip r:embed="rId4"/>
          <a:srcRect/>
          <a:stretch>
            <a:fillRect/>
          </a:stretch>
        </p:blipFill>
        <p:spPr bwMode="auto">
          <a:xfrm>
            <a:off x="8720660" y="764087"/>
            <a:ext cx="2728130" cy="5849655"/>
          </a:xfrm>
          <a:prstGeom prst="rect">
            <a:avLst/>
          </a:prstGeom>
          <a:noFill/>
        </p:spPr>
      </p:pic>
      <p:pic>
        <p:nvPicPr>
          <p:cNvPr id="1032" name="Picture 8" descr="https://cs1.livemaster.ru/storage/a3/38/62b1252fede1b9234b7c3389b2nv--dlya-doma-i-interera-loskutnoe-odeyalo-loskutnoe-pokryvalo.jpg"/>
          <p:cNvPicPr>
            <a:picLocks noChangeAspect="1" noChangeArrowheads="1"/>
          </p:cNvPicPr>
          <p:nvPr/>
        </p:nvPicPr>
        <p:blipFill>
          <a:blip r:embed="rId5"/>
          <a:srcRect/>
          <a:stretch>
            <a:fillRect/>
          </a:stretch>
        </p:blipFill>
        <p:spPr bwMode="auto">
          <a:xfrm>
            <a:off x="4501340" y="733644"/>
            <a:ext cx="4249256" cy="5954233"/>
          </a:xfrm>
          <a:prstGeom prst="rect">
            <a:avLst/>
          </a:prstGeom>
          <a:noFill/>
        </p:spPr>
      </p:pic>
    </p:spTree>
    <p:extLst>
      <p:ext uri="{BB962C8B-B14F-4D97-AF65-F5344CB8AC3E}">
        <p14:creationId xmlns="" xmlns:p14="http://schemas.microsoft.com/office/powerpoint/2010/main" val="35444043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ЦВЕТЫ, 16 X 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15459550_TF03098890.potx" id="{84F5425E-01A3-4B5D-B6BB-23CED8E328A8}" vid="{0BE47F92-76B9-459C-8C4A-ACE2484F6DF8}"/>
    </a:ext>
  </a:extLst>
</a:theme>
</file>

<file path=ppt/theme/theme2.xml><?xml version="1.0" encoding="utf-8"?>
<a:theme xmlns:a="http://schemas.openxmlformats.org/drawingml/2006/main" name="Тема Office">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Сиреневые цветы на синем (широкоэкранный формат)</Template>
  <TotalTime>190</TotalTime>
  <Words>183</Words>
  <Application>Microsoft Office PowerPoint</Application>
  <PresentationFormat>Произвольный</PresentationFormat>
  <Paragraphs>44</Paragraphs>
  <Slides>10</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ЦВЕТЫ, 16 X 9</vt:lpstr>
      <vt:lpstr>Урок по технологии 6 класса  ЛОСКУТНОЕ ШИТЬЕ (ПЭЧВОРК)</vt:lpstr>
      <vt:lpstr>ИСТОРИЯ </vt:lpstr>
      <vt:lpstr>ИНСТРУМЕНТЫ И МАТЕРИАЛЫ. РЕКОМЕНДАЦИИ ПО ПОДБОРУ ЦВЕТОВОГО РЕШЕНИЯ.</vt:lpstr>
      <vt:lpstr>СОЧЕТАНИЕ ЦВЕТОВ</vt:lpstr>
      <vt:lpstr>         ШАБЛОНЫ ДЛЯ ПЭЧВОРКА </vt:lpstr>
      <vt:lpstr>ТЕХНИКИ ЛОСКУТНОГО ШИТЬЯ (СХЕМЫ)</vt:lpstr>
      <vt:lpstr>ТЕХНОЛОГИЯ ВЫПОЛНЕНИЯ:</vt:lpstr>
      <vt:lpstr>ИЗДЕЛИЯ В ТЕХНИКЕ ПЭЧВОРК</vt:lpstr>
      <vt:lpstr>ИЗДЕЛИЯ В ТЕХНИКЕ ПЭЧВОРК</vt:lpstr>
      <vt:lpstr>ИЗДЕЛИЯ В ТЕХНИКЕ ПЭЧВОРК</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по технологии 6 класса  ЛОСКУТНОЕ ШИТЬЕ</dc:title>
  <dc:creator>Пользователь</dc:creator>
  <cp:lastModifiedBy>wWw</cp:lastModifiedBy>
  <cp:revision>23</cp:revision>
  <dcterms:created xsi:type="dcterms:W3CDTF">2018-12-19T08:57:50Z</dcterms:created>
  <dcterms:modified xsi:type="dcterms:W3CDTF">2023-02-05T08:00:31Z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