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66" r:id="rId2"/>
    <p:sldId id="276" r:id="rId3"/>
    <p:sldId id="277" r:id="rId4"/>
    <p:sldId id="278" r:id="rId5"/>
    <p:sldId id="282" r:id="rId6"/>
    <p:sldId id="279" r:id="rId7"/>
    <p:sldId id="281" r:id="rId8"/>
    <p:sldId id="280" r:id="rId9"/>
    <p:sldId id="283" r:id="rId10"/>
    <p:sldId id="284" r:id="rId11"/>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26" autoAdjust="0"/>
    <p:restoredTop sz="94660"/>
  </p:normalViewPr>
  <p:slideViewPr>
    <p:cSldViewPr snapToGrid="0">
      <p:cViewPr varScale="1">
        <p:scale>
          <a:sx n="67" d="100"/>
          <a:sy n="67" d="100"/>
        </p:scale>
        <p:origin x="-126" y="-1014"/>
      </p:cViewPr>
      <p:guideLst>
        <p:guide orient="horz" pos="2160"/>
        <p:guide pos="3840"/>
      </p:guideLst>
    </p:cSldViewPr>
  </p:slideViewPr>
  <p:notesTextViewPr>
    <p:cViewPr>
      <p:scale>
        <a:sx n="1" d="1"/>
        <a:sy n="1" d="1"/>
      </p:scale>
      <p:origin x="0" y="0"/>
    </p:cViewPr>
  </p:notesTextViewPr>
  <p:notesViewPr>
    <p:cSldViewPr snapToGrid="0" showGuides="1">
      <p:cViewPr varScale="1">
        <p:scale>
          <a:sx n="90" d="100"/>
          <a:sy n="90" d="100"/>
        </p:scale>
        <p:origin x="3024" y="9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1298B386-5726-46D9-9170-98A7046F4187}" type="datetime1">
              <a:rPr lang="ru-RU" smtClean="0"/>
              <a:pPr rtl="0"/>
              <a:t>05.02.2023</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7EA21AD-3BA7-4B49-9DF1-2171993A8011}" type="slidenum">
              <a:rPr lang="ru-RU" smtClean="0"/>
              <a:pPr rtl="0"/>
              <a:t>‹#›</a:t>
            </a:fld>
            <a:endParaRPr lang="ru-RU" dirty="0"/>
          </a:p>
        </p:txBody>
      </p:sp>
    </p:spTree>
    <p:extLst>
      <p:ext uri="{BB962C8B-B14F-4D97-AF65-F5344CB8AC3E}">
        <p14:creationId xmlns="" xmlns:p14="http://schemas.microsoft.com/office/powerpoint/2010/main" val="39243499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1CB7E2DA-013A-4A50-B0EF-122D626E8E9F}" type="datetime1">
              <a:rPr lang="ru-RU" noProof="0" smtClean="0"/>
              <a:pPr rtl="0"/>
              <a:t>05.02.2023</a:t>
            </a:fld>
            <a:endParaRPr lang="ru-RU" noProof="0"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dirty="0" smtClean="0"/>
              <a:t>Щелкните, чтобы изменить стили текста образца слайда</a:t>
            </a:r>
          </a:p>
          <a:p>
            <a:pPr lvl="1" rtl="0"/>
            <a:r>
              <a:rPr lang="ru-RU" noProof="0" dirty="0" smtClean="0"/>
              <a:t>Второй уровень</a:t>
            </a:r>
          </a:p>
          <a:p>
            <a:pPr lvl="2" rtl="0"/>
            <a:r>
              <a:rPr lang="ru-RU" noProof="0" dirty="0" smtClean="0"/>
              <a:t>Третий уровень</a:t>
            </a:r>
          </a:p>
          <a:p>
            <a:pPr lvl="3" rtl="0"/>
            <a:r>
              <a:rPr lang="ru-RU" noProof="0" dirty="0" smtClean="0"/>
              <a:t>Четвертый уровень</a:t>
            </a:r>
          </a:p>
          <a:p>
            <a:pPr lvl="4" rtl="0"/>
            <a:r>
              <a:rPr lang="ru-RU" noProof="0" dirty="0" smtClean="0"/>
              <a:t>Пятый уровень</a:t>
            </a:r>
            <a:endParaRPr lang="ru-RU" noProof="0" dirty="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F669046-D62F-49D8-96B7-3C014DC234D7}" type="slidenum">
              <a:rPr lang="ru-RU" noProof="0" smtClean="0"/>
              <a:pPr rtl="0"/>
              <a:t>‹#›</a:t>
            </a:fld>
            <a:endParaRPr lang="ru-RU" noProof="0" dirty="0"/>
          </a:p>
        </p:txBody>
      </p:sp>
    </p:spTree>
    <p:extLst>
      <p:ext uri="{BB962C8B-B14F-4D97-AF65-F5344CB8AC3E}">
        <p14:creationId xmlns="" xmlns:p14="http://schemas.microsoft.com/office/powerpoint/2010/main" val="229371443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a:t>
            </a:fld>
            <a:endParaRPr lang="ru-RU" dirty="0"/>
          </a:p>
        </p:txBody>
      </p:sp>
    </p:spTree>
    <p:extLst>
      <p:ext uri="{BB962C8B-B14F-4D97-AF65-F5344CB8AC3E}">
        <p14:creationId xmlns="" xmlns:p14="http://schemas.microsoft.com/office/powerpoint/2010/main" val="3043590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2</a:t>
            </a:fld>
            <a:endParaRPr lang="ru-RU" dirty="0"/>
          </a:p>
        </p:txBody>
      </p:sp>
    </p:spTree>
    <p:extLst>
      <p:ext uri="{BB962C8B-B14F-4D97-AF65-F5344CB8AC3E}">
        <p14:creationId xmlns="" xmlns:p14="http://schemas.microsoft.com/office/powerpoint/2010/main" val="195125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3</a:t>
            </a:fld>
            <a:endParaRPr lang="ru-RU" dirty="0"/>
          </a:p>
        </p:txBody>
      </p:sp>
    </p:spTree>
    <p:extLst>
      <p:ext uri="{BB962C8B-B14F-4D97-AF65-F5344CB8AC3E}">
        <p14:creationId xmlns="" xmlns:p14="http://schemas.microsoft.com/office/powerpoint/2010/main" val="596357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4</a:t>
            </a:fld>
            <a:endParaRPr lang="ru-RU" dirty="0"/>
          </a:p>
        </p:txBody>
      </p:sp>
    </p:spTree>
    <p:extLst>
      <p:ext uri="{BB962C8B-B14F-4D97-AF65-F5344CB8AC3E}">
        <p14:creationId xmlns="" xmlns:p14="http://schemas.microsoft.com/office/powerpoint/2010/main" val="2052619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6</a:t>
            </a:fld>
            <a:endParaRPr lang="ru-RU" dirty="0"/>
          </a:p>
        </p:txBody>
      </p:sp>
    </p:spTree>
    <p:extLst>
      <p:ext uri="{BB962C8B-B14F-4D97-AF65-F5344CB8AC3E}">
        <p14:creationId xmlns="" xmlns:p14="http://schemas.microsoft.com/office/powerpoint/2010/main" val="3655358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7</a:t>
            </a:fld>
            <a:endParaRPr lang="ru-RU" dirty="0"/>
          </a:p>
        </p:txBody>
      </p:sp>
    </p:spTree>
    <p:extLst>
      <p:ext uri="{BB962C8B-B14F-4D97-AF65-F5344CB8AC3E}">
        <p14:creationId xmlns="" xmlns:p14="http://schemas.microsoft.com/office/powerpoint/2010/main" val="3796570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8</a:t>
            </a:fld>
            <a:endParaRPr lang="ru-RU" dirty="0"/>
          </a:p>
        </p:txBody>
      </p:sp>
    </p:spTree>
    <p:extLst>
      <p:ext uri="{BB962C8B-B14F-4D97-AF65-F5344CB8AC3E}">
        <p14:creationId xmlns="" xmlns:p14="http://schemas.microsoft.com/office/powerpoint/2010/main" val="3254918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9</a:t>
            </a:fld>
            <a:endParaRPr lang="ru-RU" dirty="0"/>
          </a:p>
        </p:txBody>
      </p:sp>
    </p:spTree>
    <p:extLst>
      <p:ext uri="{BB962C8B-B14F-4D97-AF65-F5344CB8AC3E}">
        <p14:creationId xmlns="" xmlns:p14="http://schemas.microsoft.com/office/powerpoint/2010/main" val="3254918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9F669046-D62F-49D8-96B7-3C014DC234D7}" type="slidenum">
              <a:rPr lang="ru-RU" smtClean="0"/>
              <a:pPr rtl="0"/>
              <a:t>10</a:t>
            </a:fld>
            <a:endParaRPr lang="ru-RU" dirty="0"/>
          </a:p>
        </p:txBody>
      </p:sp>
    </p:spTree>
    <p:extLst>
      <p:ext uri="{BB962C8B-B14F-4D97-AF65-F5344CB8AC3E}">
        <p14:creationId xmlns="" xmlns:p14="http://schemas.microsoft.com/office/powerpoint/2010/main" val="3254918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gradFill>
          <a:gsLst>
            <a:gs pos="0">
              <a:schemeClr val="bg1">
                <a:lumMod val="46000"/>
                <a:lumOff val="54000"/>
              </a:schemeClr>
            </a:gs>
            <a:gs pos="46000">
              <a:schemeClr val="bg1">
                <a:lumMod val="60000"/>
                <a:lumOff val="40000"/>
              </a:schemeClr>
            </a:gs>
            <a:gs pos="100000">
              <a:schemeClr val="bg1">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104" name="Группа 103" descr="Несколько цветов в нижней части слайда"/>
          <p:cNvGrpSpPr/>
          <p:nvPr/>
        </p:nvGrpSpPr>
        <p:grpSpPr bwMode="gray">
          <a:xfrm>
            <a:off x="286013" y="4191000"/>
            <a:ext cx="11616798" cy="2513417"/>
            <a:chOff x="286013" y="4191000"/>
            <a:chExt cx="11616798" cy="2513417"/>
          </a:xfrm>
        </p:grpSpPr>
        <p:sp>
          <p:nvSpPr>
            <p:cNvPr id="8" name="Полилиния 5"/>
            <p:cNvSpPr>
              <a:spLocks/>
            </p:cNvSpPr>
            <p:nvPr/>
          </p:nvSpPr>
          <p:spPr bwMode="gray">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 name="Линия 6"/>
            <p:cNvSpPr>
              <a:spLocks noChangeShapeType="1"/>
            </p:cNvSpPr>
            <p:nvPr/>
          </p:nvSpPr>
          <p:spPr bwMode="gray">
            <a:xfrm flipV="1">
              <a:off x="2411413" y="6283770"/>
              <a:ext cx="6350" cy="1270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 name="Полилиния 7"/>
            <p:cNvSpPr>
              <a:spLocks/>
            </p:cNvSpPr>
            <p:nvPr/>
          </p:nvSpPr>
          <p:spPr bwMode="gray">
            <a:xfrm rot="21252465" flipH="1">
              <a:off x="792225"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headEnd/>
              <a:tailEnd/>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nvGrpSpPr>
            <p:cNvPr id="11" name="Группа 10"/>
            <p:cNvGrpSpPr/>
            <p:nvPr/>
          </p:nvGrpSpPr>
          <p:grpSpPr bwMode="gray">
            <a:xfrm rot="20793512">
              <a:off x="445930" y="5452235"/>
              <a:ext cx="365582" cy="421970"/>
              <a:chOff x="1457010" y="1673260"/>
              <a:chExt cx="617538" cy="712788"/>
            </a:xfrm>
          </p:grpSpPr>
          <p:sp>
            <p:nvSpPr>
              <p:cNvPr id="12" name="Полилиния 8"/>
              <p:cNvSpPr>
                <a:spLocks/>
              </p:cNvSpPr>
              <p:nvPr/>
            </p:nvSpPr>
            <p:spPr bwMode="gray">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13" name="Полилиния 9"/>
              <p:cNvSpPr>
                <a:spLocks/>
              </p:cNvSpPr>
              <p:nvPr/>
            </p:nvSpPr>
            <p:spPr bwMode="gray">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14" name="Полилиния 10"/>
            <p:cNvSpPr>
              <a:spLocks/>
            </p:cNvSpPr>
            <p:nvPr/>
          </p:nvSpPr>
          <p:spPr bwMode="gray">
            <a:xfrm rot="19613158" flipH="1">
              <a:off x="1682146"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 fmla="*/ 9849 w 9849"/>
                <a:gd name="connsiteY0" fmla="*/ 9122 h 10251"/>
                <a:gd name="connsiteX1" fmla="*/ 1748 w 9849"/>
                <a:gd name="connsiteY1" fmla="*/ 7541 h 10251"/>
                <a:gd name="connsiteX2" fmla="*/ 3887 w 9849"/>
                <a:gd name="connsiteY2" fmla="*/ 283 h 10251"/>
                <a:gd name="connsiteX3" fmla="*/ 387 w 9849"/>
                <a:gd name="connsiteY3" fmla="*/ 8303 h 10251"/>
                <a:gd name="connsiteX4" fmla="*/ 257 w 9849"/>
                <a:gd name="connsiteY4" fmla="*/ 8419 h 10251"/>
                <a:gd name="connsiteX5" fmla="*/ 9849 w 9849"/>
                <a:gd name="connsiteY5" fmla="*/ 9122 h 10251"/>
                <a:gd name="connsiteX0" fmla="*/ 10000 w 10000"/>
                <a:gd name="connsiteY0" fmla="*/ 8899 h 10131"/>
                <a:gd name="connsiteX1" fmla="*/ 1775 w 10000"/>
                <a:gd name="connsiteY1" fmla="*/ 7356 h 10131"/>
                <a:gd name="connsiteX2" fmla="*/ 3947 w 10000"/>
                <a:gd name="connsiteY2" fmla="*/ 276 h 10131"/>
                <a:gd name="connsiteX3" fmla="*/ 393 w 10000"/>
                <a:gd name="connsiteY3" fmla="*/ 8100 h 10131"/>
                <a:gd name="connsiteX4" fmla="*/ 261 w 10000"/>
                <a:gd name="connsiteY4" fmla="*/ 8213 h 10131"/>
                <a:gd name="connsiteX5" fmla="*/ 10000 w 10000"/>
                <a:gd name="connsiteY5" fmla="*/ 8899 h 10131"/>
                <a:gd name="connsiteX0" fmla="*/ 10361 w 10361"/>
                <a:gd name="connsiteY0" fmla="*/ 8632 h 9864"/>
                <a:gd name="connsiteX1" fmla="*/ 2136 w 10361"/>
                <a:gd name="connsiteY1" fmla="*/ 7089 h 9864"/>
                <a:gd name="connsiteX2" fmla="*/ 4308 w 10361"/>
                <a:gd name="connsiteY2" fmla="*/ 9 h 9864"/>
                <a:gd name="connsiteX3" fmla="*/ 754 w 10361"/>
                <a:gd name="connsiteY3" fmla="*/ 7833 h 9864"/>
                <a:gd name="connsiteX4" fmla="*/ 622 w 10361"/>
                <a:gd name="connsiteY4" fmla="*/ 7946 h 9864"/>
                <a:gd name="connsiteX5" fmla="*/ 10361 w 10361"/>
                <a:gd name="connsiteY5" fmla="*/ 8632 h 9864"/>
                <a:gd name="connsiteX0" fmla="*/ 10000 w 10000"/>
                <a:gd name="connsiteY0" fmla="*/ 8749 h 9998"/>
                <a:gd name="connsiteX1" fmla="*/ 2062 w 10000"/>
                <a:gd name="connsiteY1" fmla="*/ 7185 h 9998"/>
                <a:gd name="connsiteX2" fmla="*/ 4158 w 10000"/>
                <a:gd name="connsiteY2" fmla="*/ 7 h 9998"/>
                <a:gd name="connsiteX3" fmla="*/ 728 w 10000"/>
                <a:gd name="connsiteY3" fmla="*/ 7939 h 9998"/>
                <a:gd name="connsiteX4" fmla="*/ 600 w 10000"/>
                <a:gd name="connsiteY4" fmla="*/ 8054 h 9998"/>
                <a:gd name="connsiteX5" fmla="*/ 10000 w 10000"/>
                <a:gd name="connsiteY5" fmla="*/ 8749 h 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15" name="Полилиния 23"/>
            <p:cNvSpPr>
              <a:spLocks/>
            </p:cNvSpPr>
            <p:nvPr/>
          </p:nvSpPr>
          <p:spPr bwMode="gray">
            <a:xfrm flipH="1">
              <a:off x="2304810"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6" name="Полилиния 24"/>
            <p:cNvSpPr>
              <a:spLocks/>
            </p:cNvSpPr>
            <p:nvPr/>
          </p:nvSpPr>
          <p:spPr bwMode="gray">
            <a:xfrm flipH="1">
              <a:off x="3150319"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 fmla="*/ 0 w 10093"/>
                <a:gd name="connsiteY0" fmla="*/ 477 h 10050"/>
                <a:gd name="connsiteX1" fmla="*/ 9731 w 10093"/>
                <a:gd name="connsiteY1" fmla="*/ 9901 h 10050"/>
                <a:gd name="connsiteX2" fmla="*/ 0 w 10093"/>
                <a:gd name="connsiteY2" fmla="*/ 477 h 10050"/>
                <a:gd name="connsiteX0" fmla="*/ 0 w 9731"/>
                <a:gd name="connsiteY0" fmla="*/ 636 h 10209"/>
                <a:gd name="connsiteX1" fmla="*/ 9731 w 9731"/>
                <a:gd name="connsiteY1" fmla="*/ 10060 h 10209"/>
                <a:gd name="connsiteX2" fmla="*/ 0 w 9731"/>
                <a:gd name="connsiteY2" fmla="*/ 636 h 10209"/>
                <a:gd name="connsiteX0" fmla="*/ 0 w 10000"/>
                <a:gd name="connsiteY0" fmla="*/ 97 h 9475"/>
                <a:gd name="connsiteX1" fmla="*/ 10000 w 10000"/>
                <a:gd name="connsiteY1" fmla="*/ 9328 h 9475"/>
                <a:gd name="connsiteX2" fmla="*/ 0 w 10000"/>
                <a:gd name="connsiteY2" fmla="*/ 97 h 9475"/>
                <a:gd name="connsiteX0" fmla="*/ 0 w 10000"/>
                <a:gd name="connsiteY0" fmla="*/ 102 h 9940"/>
                <a:gd name="connsiteX1" fmla="*/ 10000 w 10000"/>
                <a:gd name="connsiteY1" fmla="*/ 9845 h 9940"/>
                <a:gd name="connsiteX2" fmla="*/ 0 w 10000"/>
                <a:gd name="connsiteY2" fmla="*/ 102 h 9940"/>
              </a:gdLst>
              <a:ahLst/>
              <a:cxnLst>
                <a:cxn ang="0">
                  <a:pos x="connsiteX0" y="connsiteY0"/>
                </a:cxn>
                <a:cxn ang="0">
                  <a:pos x="connsiteX1" y="connsiteY1"/>
                </a:cxn>
                <a:cxn ang="0">
                  <a:pos x="connsiteX2" y="connsiteY2"/>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7" name="Полилиния 25"/>
            <p:cNvSpPr>
              <a:spLocks/>
            </p:cNvSpPr>
            <p:nvPr/>
          </p:nvSpPr>
          <p:spPr bwMode="gray">
            <a:xfrm flipH="1">
              <a:off x="312019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 fmla="*/ 9851 w 10000"/>
                <a:gd name="connsiteY0" fmla="*/ 525 h 10154"/>
                <a:gd name="connsiteX1" fmla="*/ 297 w 10000"/>
                <a:gd name="connsiteY1" fmla="*/ 7280 h 10154"/>
                <a:gd name="connsiteX2" fmla="*/ 985 w 10000"/>
                <a:gd name="connsiteY2" fmla="*/ 7614 h 10154"/>
                <a:gd name="connsiteX3" fmla="*/ 5800 w 10000"/>
                <a:gd name="connsiteY3" fmla="*/ 9783 h 10154"/>
                <a:gd name="connsiteX4" fmla="*/ 1444 w 10000"/>
                <a:gd name="connsiteY4" fmla="*/ 7363 h 10154"/>
                <a:gd name="connsiteX5" fmla="*/ 9851 w 10000"/>
                <a:gd name="connsiteY5" fmla="*/ 525 h 10154"/>
                <a:gd name="connsiteX0" fmla="*/ 9851 w 9851"/>
                <a:gd name="connsiteY0" fmla="*/ 525 h 10154"/>
                <a:gd name="connsiteX1" fmla="*/ 297 w 9851"/>
                <a:gd name="connsiteY1" fmla="*/ 7280 h 10154"/>
                <a:gd name="connsiteX2" fmla="*/ 985 w 9851"/>
                <a:gd name="connsiteY2" fmla="*/ 7614 h 10154"/>
                <a:gd name="connsiteX3" fmla="*/ 5800 w 9851"/>
                <a:gd name="connsiteY3" fmla="*/ 9783 h 10154"/>
                <a:gd name="connsiteX4" fmla="*/ 1444 w 9851"/>
                <a:gd name="connsiteY4" fmla="*/ 7363 h 10154"/>
                <a:gd name="connsiteX5" fmla="*/ 9851 w 9851"/>
                <a:gd name="connsiteY5" fmla="*/ 525 h 10154"/>
                <a:gd name="connsiteX0" fmla="*/ 10000 w 10602"/>
                <a:gd name="connsiteY0" fmla="*/ 517 h 10000"/>
                <a:gd name="connsiteX1" fmla="*/ 301 w 10602"/>
                <a:gd name="connsiteY1" fmla="*/ 7170 h 10000"/>
                <a:gd name="connsiteX2" fmla="*/ 1000 w 10602"/>
                <a:gd name="connsiteY2" fmla="*/ 7499 h 10000"/>
                <a:gd name="connsiteX3" fmla="*/ 5888 w 10602"/>
                <a:gd name="connsiteY3" fmla="*/ 9635 h 10000"/>
                <a:gd name="connsiteX4" fmla="*/ 1466 w 10602"/>
                <a:gd name="connsiteY4" fmla="*/ 7251 h 10000"/>
                <a:gd name="connsiteX5" fmla="*/ 10000 w 10602"/>
                <a:gd name="connsiteY5" fmla="*/ 517 h 10000"/>
                <a:gd name="connsiteX0" fmla="*/ 10000 w 10118"/>
                <a:gd name="connsiteY0" fmla="*/ 1687 h 11170"/>
                <a:gd name="connsiteX1" fmla="*/ 301 w 10118"/>
                <a:gd name="connsiteY1" fmla="*/ 8340 h 11170"/>
                <a:gd name="connsiteX2" fmla="*/ 1000 w 10118"/>
                <a:gd name="connsiteY2" fmla="*/ 8669 h 11170"/>
                <a:gd name="connsiteX3" fmla="*/ 5888 w 10118"/>
                <a:gd name="connsiteY3" fmla="*/ 10805 h 11170"/>
                <a:gd name="connsiteX4" fmla="*/ 1466 w 10118"/>
                <a:gd name="connsiteY4" fmla="*/ 8421 h 11170"/>
                <a:gd name="connsiteX5" fmla="*/ 10000 w 10118"/>
                <a:gd name="connsiteY5" fmla="*/ 1687 h 11170"/>
                <a:gd name="connsiteX0" fmla="*/ 10000 w 10038"/>
                <a:gd name="connsiteY0" fmla="*/ 1102 h 10585"/>
                <a:gd name="connsiteX1" fmla="*/ 301 w 10038"/>
                <a:gd name="connsiteY1" fmla="*/ 7755 h 10585"/>
                <a:gd name="connsiteX2" fmla="*/ 1000 w 10038"/>
                <a:gd name="connsiteY2" fmla="*/ 8084 h 10585"/>
                <a:gd name="connsiteX3" fmla="*/ 5888 w 10038"/>
                <a:gd name="connsiteY3" fmla="*/ 10220 h 10585"/>
                <a:gd name="connsiteX4" fmla="*/ 1466 w 10038"/>
                <a:gd name="connsiteY4" fmla="*/ 7836 h 10585"/>
                <a:gd name="connsiteX5" fmla="*/ 10000 w 10038"/>
                <a:gd name="connsiteY5" fmla="*/ 1102 h 10585"/>
                <a:gd name="connsiteX0" fmla="*/ 10000 w 10602"/>
                <a:gd name="connsiteY0" fmla="*/ 740 h 10223"/>
                <a:gd name="connsiteX1" fmla="*/ 301 w 10602"/>
                <a:gd name="connsiteY1" fmla="*/ 7393 h 10223"/>
                <a:gd name="connsiteX2" fmla="*/ 1000 w 10602"/>
                <a:gd name="connsiteY2" fmla="*/ 7722 h 10223"/>
                <a:gd name="connsiteX3" fmla="*/ 5888 w 10602"/>
                <a:gd name="connsiteY3" fmla="*/ 9858 h 10223"/>
                <a:gd name="connsiteX4" fmla="*/ 1466 w 10602"/>
                <a:gd name="connsiteY4" fmla="*/ 7474 h 10223"/>
                <a:gd name="connsiteX5" fmla="*/ 10000 w 10602"/>
                <a:gd name="connsiteY5" fmla="*/ 740 h 10223"/>
                <a:gd name="connsiteX0" fmla="*/ 6852 w 7703"/>
                <a:gd name="connsiteY0" fmla="*/ 687 h 11041"/>
                <a:gd name="connsiteX1" fmla="*/ 301 w 7703"/>
                <a:gd name="connsiteY1" fmla="*/ 8211 h 11041"/>
                <a:gd name="connsiteX2" fmla="*/ 1000 w 7703"/>
                <a:gd name="connsiteY2" fmla="*/ 8540 h 11041"/>
                <a:gd name="connsiteX3" fmla="*/ 5888 w 7703"/>
                <a:gd name="connsiteY3" fmla="*/ 10676 h 11041"/>
                <a:gd name="connsiteX4" fmla="*/ 1466 w 7703"/>
                <a:gd name="connsiteY4" fmla="*/ 8292 h 11041"/>
                <a:gd name="connsiteX5" fmla="*/ 6852 w 7703"/>
                <a:gd name="connsiteY5" fmla="*/ 687 h 11041"/>
                <a:gd name="connsiteX0" fmla="*/ 8895 w 9440"/>
                <a:gd name="connsiteY0" fmla="*/ 189 h 9567"/>
                <a:gd name="connsiteX1" fmla="*/ 391 w 9440"/>
                <a:gd name="connsiteY1" fmla="*/ 7004 h 9567"/>
                <a:gd name="connsiteX2" fmla="*/ 1298 w 9440"/>
                <a:gd name="connsiteY2" fmla="*/ 7302 h 9567"/>
                <a:gd name="connsiteX3" fmla="*/ 7644 w 9440"/>
                <a:gd name="connsiteY3" fmla="*/ 9236 h 9567"/>
                <a:gd name="connsiteX4" fmla="*/ 1903 w 9440"/>
                <a:gd name="connsiteY4" fmla="*/ 7077 h 9567"/>
                <a:gd name="connsiteX5" fmla="*/ 8895 w 9440"/>
                <a:gd name="connsiteY5" fmla="*/ 189 h 9567"/>
                <a:gd name="connsiteX0" fmla="*/ 11246 w 11712"/>
                <a:gd name="connsiteY0" fmla="*/ 214 h 9356"/>
                <a:gd name="connsiteX1" fmla="*/ 414 w 11712"/>
                <a:gd name="connsiteY1" fmla="*/ 6677 h 9356"/>
                <a:gd name="connsiteX2" fmla="*/ 1375 w 11712"/>
                <a:gd name="connsiteY2" fmla="*/ 6988 h 9356"/>
                <a:gd name="connsiteX3" fmla="*/ 8097 w 11712"/>
                <a:gd name="connsiteY3" fmla="*/ 9010 h 9356"/>
                <a:gd name="connsiteX4" fmla="*/ 2016 w 11712"/>
                <a:gd name="connsiteY4" fmla="*/ 6753 h 9356"/>
                <a:gd name="connsiteX5" fmla="*/ 11246 w 11712"/>
                <a:gd name="connsiteY5" fmla="*/ 214 h 9356"/>
                <a:gd name="connsiteX0" fmla="*/ 9602 w 10000"/>
                <a:gd name="connsiteY0" fmla="*/ 514 h 10285"/>
                <a:gd name="connsiteX1" fmla="*/ 353 w 10000"/>
                <a:gd name="connsiteY1" fmla="*/ 7422 h 10285"/>
                <a:gd name="connsiteX2" fmla="*/ 1174 w 10000"/>
                <a:gd name="connsiteY2" fmla="*/ 7754 h 10285"/>
                <a:gd name="connsiteX3" fmla="*/ 6913 w 10000"/>
                <a:gd name="connsiteY3" fmla="*/ 9915 h 10285"/>
                <a:gd name="connsiteX4" fmla="*/ 1721 w 10000"/>
                <a:gd name="connsiteY4" fmla="*/ 7503 h 10285"/>
                <a:gd name="connsiteX5" fmla="*/ 9602 w 10000"/>
                <a:gd name="connsiteY5" fmla="*/ 514 h 1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8" name="Полилиния 26"/>
            <p:cNvSpPr>
              <a:spLocks/>
            </p:cNvSpPr>
            <p:nvPr/>
          </p:nvSpPr>
          <p:spPr bwMode="gray">
            <a:xfrm flipH="1">
              <a:off x="1933172"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9" name="Полилиния 27"/>
            <p:cNvSpPr>
              <a:spLocks/>
            </p:cNvSpPr>
            <p:nvPr/>
          </p:nvSpPr>
          <p:spPr bwMode="gray">
            <a:xfrm flipH="1">
              <a:off x="1592821"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grpSp>
          <p:nvGrpSpPr>
            <p:cNvPr id="20" name="Группа 19"/>
            <p:cNvGrpSpPr/>
            <p:nvPr/>
          </p:nvGrpSpPr>
          <p:grpSpPr bwMode="gray">
            <a:xfrm>
              <a:off x="749894" y="5783561"/>
              <a:ext cx="325521" cy="364355"/>
              <a:chOff x="2114915" y="2460535"/>
              <a:chExt cx="452438" cy="506413"/>
            </a:xfrm>
          </p:grpSpPr>
          <p:sp>
            <p:nvSpPr>
              <p:cNvPr id="21" name="Полилиния 28"/>
              <p:cNvSpPr>
                <a:spLocks/>
              </p:cNvSpPr>
              <p:nvPr/>
            </p:nvSpPr>
            <p:spPr bwMode="gray">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2" name="Полилиния 29"/>
              <p:cNvSpPr>
                <a:spLocks/>
              </p:cNvSpPr>
              <p:nvPr/>
            </p:nvSpPr>
            <p:spPr bwMode="gray">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23" name="Полилиния 30"/>
            <p:cNvSpPr>
              <a:spLocks noEditPoints="1"/>
            </p:cNvSpPr>
            <p:nvPr/>
          </p:nvSpPr>
          <p:spPr bwMode="gray">
            <a:xfrm flipH="1">
              <a:off x="1416049"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4" name="Полилиния 31"/>
            <p:cNvSpPr>
              <a:spLocks/>
            </p:cNvSpPr>
            <p:nvPr/>
          </p:nvSpPr>
          <p:spPr bwMode="gray">
            <a:xfrm flipH="1">
              <a:off x="2806971"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5" name="Полилиния 32"/>
            <p:cNvSpPr>
              <a:spLocks/>
            </p:cNvSpPr>
            <p:nvPr/>
          </p:nvSpPr>
          <p:spPr bwMode="gray">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6" name="Полилиния 33"/>
            <p:cNvSpPr>
              <a:spLocks/>
            </p:cNvSpPr>
            <p:nvPr/>
          </p:nvSpPr>
          <p:spPr bwMode="gray">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7" name="Полилиния 34"/>
            <p:cNvSpPr>
              <a:spLocks/>
            </p:cNvSpPr>
            <p:nvPr/>
          </p:nvSpPr>
          <p:spPr bwMode="gray">
            <a:xfrm flipH="1">
              <a:off x="69056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8" name="Полилиния 73"/>
            <p:cNvSpPr>
              <a:spLocks/>
            </p:cNvSpPr>
            <p:nvPr/>
          </p:nvSpPr>
          <p:spPr bwMode="gray">
            <a:xfrm flipH="1">
              <a:off x="3957638"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9" name="Полилиния 74"/>
            <p:cNvSpPr>
              <a:spLocks/>
            </p:cNvSpPr>
            <p:nvPr/>
          </p:nvSpPr>
          <p:spPr bwMode="gray">
            <a:xfrm flipH="1">
              <a:off x="3616524"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0" name="Полилиния 75"/>
            <p:cNvSpPr>
              <a:spLocks/>
            </p:cNvSpPr>
            <p:nvPr/>
          </p:nvSpPr>
          <p:spPr bwMode="gray">
            <a:xfrm flipH="1">
              <a:off x="4164013"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1" name="Линия 76"/>
            <p:cNvSpPr>
              <a:spLocks noChangeShapeType="1"/>
            </p:cNvSpPr>
            <p:nvPr/>
          </p:nvSpPr>
          <p:spPr bwMode="gray">
            <a:xfrm>
              <a:off x="4164013" y="6440932"/>
              <a:ext cx="1270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2" name="Полилиния 78"/>
            <p:cNvSpPr>
              <a:spLocks/>
            </p:cNvSpPr>
            <p:nvPr/>
          </p:nvSpPr>
          <p:spPr bwMode="gray">
            <a:xfrm flipH="1">
              <a:off x="3670301"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3" name="Полилиния 79"/>
            <p:cNvSpPr>
              <a:spLocks/>
            </p:cNvSpPr>
            <p:nvPr/>
          </p:nvSpPr>
          <p:spPr bwMode="gray">
            <a:xfrm flipH="1">
              <a:off x="3841751"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4" name="Полилиния 82"/>
            <p:cNvSpPr>
              <a:spLocks/>
            </p:cNvSpPr>
            <p:nvPr/>
          </p:nvSpPr>
          <p:spPr bwMode="gray">
            <a:xfrm flipH="1">
              <a:off x="4379878"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5" name="Полилиния 83"/>
            <p:cNvSpPr>
              <a:spLocks/>
            </p:cNvSpPr>
            <p:nvPr/>
          </p:nvSpPr>
          <p:spPr bwMode="gray">
            <a:xfrm flipH="1">
              <a:off x="45297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6" name="Полилиния 84"/>
            <p:cNvSpPr>
              <a:spLocks/>
            </p:cNvSpPr>
            <p:nvPr/>
          </p:nvSpPr>
          <p:spPr bwMode="gray">
            <a:xfrm flipH="1">
              <a:off x="2731164"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7" name="Полилиния 80"/>
            <p:cNvSpPr>
              <a:spLocks/>
            </p:cNvSpPr>
            <p:nvPr/>
          </p:nvSpPr>
          <p:spPr bwMode="gray">
            <a:xfrm flipH="1" flipV="1">
              <a:off x="286013"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8" name="Овал 37"/>
            <p:cNvSpPr/>
            <p:nvPr/>
          </p:nvSpPr>
          <p:spPr bwMode="gray">
            <a:xfrm>
              <a:off x="458072"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9" name="Овал 38"/>
            <p:cNvSpPr/>
            <p:nvPr/>
          </p:nvSpPr>
          <p:spPr bwMode="gray">
            <a:xfrm>
              <a:off x="533688"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0" name="Овал 39"/>
            <p:cNvSpPr/>
            <p:nvPr/>
          </p:nvSpPr>
          <p:spPr bwMode="gray">
            <a:xfrm>
              <a:off x="367000"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nvGrpSpPr>
            <p:cNvPr id="41" name="Группа 40"/>
            <p:cNvGrpSpPr/>
            <p:nvPr/>
          </p:nvGrpSpPr>
          <p:grpSpPr bwMode="gray">
            <a:xfrm>
              <a:off x="803704" y="4858573"/>
              <a:ext cx="1154448" cy="1149586"/>
              <a:chOff x="4277517" y="3752400"/>
              <a:chExt cx="1154448" cy="1149586"/>
            </a:xfrm>
          </p:grpSpPr>
          <p:sp>
            <p:nvSpPr>
              <p:cNvPr id="42" name="Полилиния 41"/>
              <p:cNvSpPr>
                <a:spLocks/>
              </p:cNvSpPr>
              <p:nvPr/>
            </p:nvSpPr>
            <p:spPr bwMode="gray">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3" name="Полилиния 35"/>
              <p:cNvSpPr>
                <a:spLocks/>
              </p:cNvSpPr>
              <p:nvPr/>
            </p:nvSpPr>
            <p:spPr bwMode="gray">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4" name="Полилиния 41"/>
              <p:cNvSpPr>
                <a:spLocks/>
              </p:cNvSpPr>
              <p:nvPr/>
            </p:nvSpPr>
            <p:spPr bwMode="gray">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5" name="Полилиния 41"/>
              <p:cNvSpPr>
                <a:spLocks/>
              </p:cNvSpPr>
              <p:nvPr/>
            </p:nvSpPr>
            <p:spPr bwMode="gray">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6" name="Полилиния 42"/>
              <p:cNvSpPr>
                <a:spLocks/>
              </p:cNvSpPr>
              <p:nvPr/>
            </p:nvSpPr>
            <p:spPr bwMode="gray">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grpSp>
        <p:sp>
          <p:nvSpPr>
            <p:cNvPr id="47" name="Полилиния 32"/>
            <p:cNvSpPr>
              <a:spLocks/>
            </p:cNvSpPr>
            <p:nvPr/>
          </p:nvSpPr>
          <p:spPr bwMode="gray">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8" name="Полилиния 80"/>
            <p:cNvSpPr>
              <a:spLocks/>
            </p:cNvSpPr>
            <p:nvPr/>
          </p:nvSpPr>
          <p:spPr bwMode="gray">
            <a:xfrm flipH="1" flipV="1">
              <a:off x="2834217"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9" name="Полилиния 80"/>
            <p:cNvSpPr>
              <a:spLocks/>
            </p:cNvSpPr>
            <p:nvPr/>
          </p:nvSpPr>
          <p:spPr bwMode="gray">
            <a:xfrm flipH="1">
              <a:off x="46458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0" name="Полилиния 84"/>
            <p:cNvSpPr>
              <a:spLocks/>
            </p:cNvSpPr>
            <p:nvPr/>
          </p:nvSpPr>
          <p:spPr bwMode="gray">
            <a:xfrm flipH="1">
              <a:off x="3947595"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1" name="Полилиния 84"/>
            <p:cNvSpPr>
              <a:spLocks/>
            </p:cNvSpPr>
            <p:nvPr/>
          </p:nvSpPr>
          <p:spPr bwMode="gray">
            <a:xfrm flipH="1">
              <a:off x="47143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2" name="Овал 51"/>
            <p:cNvSpPr/>
            <p:nvPr/>
          </p:nvSpPr>
          <p:spPr bwMode="gray">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53" name="Полилиния 5"/>
            <p:cNvSpPr>
              <a:spLocks/>
            </p:cNvSpPr>
            <p:nvPr/>
          </p:nvSpPr>
          <p:spPr bwMode="gray">
            <a:xfrm>
              <a:off x="9771061"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4" name="Линия 6"/>
            <p:cNvSpPr>
              <a:spLocks noChangeShapeType="1"/>
            </p:cNvSpPr>
            <p:nvPr/>
          </p:nvSpPr>
          <p:spPr bwMode="gray">
            <a:xfrm flipH="1" flipV="1">
              <a:off x="9771061" y="6283770"/>
              <a:ext cx="6350" cy="1270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5" name="Полилиния 7"/>
            <p:cNvSpPr>
              <a:spLocks/>
            </p:cNvSpPr>
            <p:nvPr/>
          </p:nvSpPr>
          <p:spPr bwMode="gray">
            <a:xfrm rot="347535">
              <a:off x="9763724"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headEnd/>
              <a:tailEnd/>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nvGrpSpPr>
            <p:cNvPr id="56" name="Группа 55"/>
            <p:cNvGrpSpPr/>
            <p:nvPr/>
          </p:nvGrpSpPr>
          <p:grpSpPr bwMode="gray">
            <a:xfrm rot="806488" flipH="1">
              <a:off x="11377312" y="5452235"/>
              <a:ext cx="365582" cy="421970"/>
              <a:chOff x="1457010" y="1673260"/>
              <a:chExt cx="617538" cy="712788"/>
            </a:xfrm>
          </p:grpSpPr>
          <p:sp>
            <p:nvSpPr>
              <p:cNvPr id="57" name="Полилиния 8"/>
              <p:cNvSpPr>
                <a:spLocks/>
              </p:cNvSpPr>
              <p:nvPr/>
            </p:nvSpPr>
            <p:spPr bwMode="gray">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58" name="Полилиния 9"/>
              <p:cNvSpPr>
                <a:spLocks/>
              </p:cNvSpPr>
              <p:nvPr/>
            </p:nvSpPr>
            <p:spPr bwMode="gray">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59" name="Полилиния 10"/>
            <p:cNvSpPr>
              <a:spLocks/>
            </p:cNvSpPr>
            <p:nvPr/>
          </p:nvSpPr>
          <p:spPr bwMode="gray">
            <a:xfrm rot="1986842">
              <a:off x="10004233"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 fmla="*/ 9849 w 9849"/>
                <a:gd name="connsiteY0" fmla="*/ 9122 h 10251"/>
                <a:gd name="connsiteX1" fmla="*/ 1748 w 9849"/>
                <a:gd name="connsiteY1" fmla="*/ 7541 h 10251"/>
                <a:gd name="connsiteX2" fmla="*/ 3887 w 9849"/>
                <a:gd name="connsiteY2" fmla="*/ 283 h 10251"/>
                <a:gd name="connsiteX3" fmla="*/ 387 w 9849"/>
                <a:gd name="connsiteY3" fmla="*/ 8303 h 10251"/>
                <a:gd name="connsiteX4" fmla="*/ 257 w 9849"/>
                <a:gd name="connsiteY4" fmla="*/ 8419 h 10251"/>
                <a:gd name="connsiteX5" fmla="*/ 9849 w 9849"/>
                <a:gd name="connsiteY5" fmla="*/ 9122 h 10251"/>
                <a:gd name="connsiteX0" fmla="*/ 10000 w 10000"/>
                <a:gd name="connsiteY0" fmla="*/ 8899 h 10131"/>
                <a:gd name="connsiteX1" fmla="*/ 1775 w 10000"/>
                <a:gd name="connsiteY1" fmla="*/ 7356 h 10131"/>
                <a:gd name="connsiteX2" fmla="*/ 3947 w 10000"/>
                <a:gd name="connsiteY2" fmla="*/ 276 h 10131"/>
                <a:gd name="connsiteX3" fmla="*/ 393 w 10000"/>
                <a:gd name="connsiteY3" fmla="*/ 8100 h 10131"/>
                <a:gd name="connsiteX4" fmla="*/ 261 w 10000"/>
                <a:gd name="connsiteY4" fmla="*/ 8213 h 10131"/>
                <a:gd name="connsiteX5" fmla="*/ 10000 w 10000"/>
                <a:gd name="connsiteY5" fmla="*/ 8899 h 10131"/>
                <a:gd name="connsiteX0" fmla="*/ 10361 w 10361"/>
                <a:gd name="connsiteY0" fmla="*/ 8632 h 9864"/>
                <a:gd name="connsiteX1" fmla="*/ 2136 w 10361"/>
                <a:gd name="connsiteY1" fmla="*/ 7089 h 9864"/>
                <a:gd name="connsiteX2" fmla="*/ 4308 w 10361"/>
                <a:gd name="connsiteY2" fmla="*/ 9 h 9864"/>
                <a:gd name="connsiteX3" fmla="*/ 754 w 10361"/>
                <a:gd name="connsiteY3" fmla="*/ 7833 h 9864"/>
                <a:gd name="connsiteX4" fmla="*/ 622 w 10361"/>
                <a:gd name="connsiteY4" fmla="*/ 7946 h 9864"/>
                <a:gd name="connsiteX5" fmla="*/ 10361 w 10361"/>
                <a:gd name="connsiteY5" fmla="*/ 8632 h 9864"/>
                <a:gd name="connsiteX0" fmla="*/ 10000 w 10000"/>
                <a:gd name="connsiteY0" fmla="*/ 8749 h 9998"/>
                <a:gd name="connsiteX1" fmla="*/ 2062 w 10000"/>
                <a:gd name="connsiteY1" fmla="*/ 7185 h 9998"/>
                <a:gd name="connsiteX2" fmla="*/ 4158 w 10000"/>
                <a:gd name="connsiteY2" fmla="*/ 7 h 9998"/>
                <a:gd name="connsiteX3" fmla="*/ 728 w 10000"/>
                <a:gd name="connsiteY3" fmla="*/ 7939 h 9998"/>
                <a:gd name="connsiteX4" fmla="*/ 600 w 10000"/>
                <a:gd name="connsiteY4" fmla="*/ 8054 h 9998"/>
                <a:gd name="connsiteX5" fmla="*/ 10000 w 10000"/>
                <a:gd name="connsiteY5" fmla="*/ 8749 h 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60" name="Полилиния 23"/>
            <p:cNvSpPr>
              <a:spLocks/>
            </p:cNvSpPr>
            <p:nvPr/>
          </p:nvSpPr>
          <p:spPr bwMode="gray">
            <a:xfrm>
              <a:off x="9539526"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1" name="Полилиния 24"/>
            <p:cNvSpPr>
              <a:spLocks/>
            </p:cNvSpPr>
            <p:nvPr/>
          </p:nvSpPr>
          <p:spPr bwMode="gray">
            <a:xfrm>
              <a:off x="8429578"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 fmla="*/ 0 w 10093"/>
                <a:gd name="connsiteY0" fmla="*/ 477 h 10050"/>
                <a:gd name="connsiteX1" fmla="*/ 9731 w 10093"/>
                <a:gd name="connsiteY1" fmla="*/ 9901 h 10050"/>
                <a:gd name="connsiteX2" fmla="*/ 0 w 10093"/>
                <a:gd name="connsiteY2" fmla="*/ 477 h 10050"/>
                <a:gd name="connsiteX0" fmla="*/ 0 w 9731"/>
                <a:gd name="connsiteY0" fmla="*/ 636 h 10209"/>
                <a:gd name="connsiteX1" fmla="*/ 9731 w 9731"/>
                <a:gd name="connsiteY1" fmla="*/ 10060 h 10209"/>
                <a:gd name="connsiteX2" fmla="*/ 0 w 9731"/>
                <a:gd name="connsiteY2" fmla="*/ 636 h 10209"/>
                <a:gd name="connsiteX0" fmla="*/ 0 w 10000"/>
                <a:gd name="connsiteY0" fmla="*/ 97 h 9475"/>
                <a:gd name="connsiteX1" fmla="*/ 10000 w 10000"/>
                <a:gd name="connsiteY1" fmla="*/ 9328 h 9475"/>
                <a:gd name="connsiteX2" fmla="*/ 0 w 10000"/>
                <a:gd name="connsiteY2" fmla="*/ 97 h 9475"/>
                <a:gd name="connsiteX0" fmla="*/ 0 w 10000"/>
                <a:gd name="connsiteY0" fmla="*/ 102 h 9940"/>
                <a:gd name="connsiteX1" fmla="*/ 10000 w 10000"/>
                <a:gd name="connsiteY1" fmla="*/ 9845 h 9940"/>
                <a:gd name="connsiteX2" fmla="*/ 0 w 10000"/>
                <a:gd name="connsiteY2" fmla="*/ 102 h 9940"/>
              </a:gdLst>
              <a:ahLst/>
              <a:cxnLst>
                <a:cxn ang="0">
                  <a:pos x="connsiteX0" y="connsiteY0"/>
                </a:cxn>
                <a:cxn ang="0">
                  <a:pos x="connsiteX1" y="connsiteY1"/>
                </a:cxn>
                <a:cxn ang="0">
                  <a:pos x="connsiteX2" y="connsiteY2"/>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2" name="Полилиния 25"/>
            <p:cNvSpPr>
              <a:spLocks/>
            </p:cNvSpPr>
            <p:nvPr/>
          </p:nvSpPr>
          <p:spPr bwMode="gray">
            <a:xfrm>
              <a:off x="871894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 fmla="*/ 9851 w 10000"/>
                <a:gd name="connsiteY0" fmla="*/ 525 h 10154"/>
                <a:gd name="connsiteX1" fmla="*/ 297 w 10000"/>
                <a:gd name="connsiteY1" fmla="*/ 7280 h 10154"/>
                <a:gd name="connsiteX2" fmla="*/ 985 w 10000"/>
                <a:gd name="connsiteY2" fmla="*/ 7614 h 10154"/>
                <a:gd name="connsiteX3" fmla="*/ 5800 w 10000"/>
                <a:gd name="connsiteY3" fmla="*/ 9783 h 10154"/>
                <a:gd name="connsiteX4" fmla="*/ 1444 w 10000"/>
                <a:gd name="connsiteY4" fmla="*/ 7363 h 10154"/>
                <a:gd name="connsiteX5" fmla="*/ 9851 w 10000"/>
                <a:gd name="connsiteY5" fmla="*/ 525 h 10154"/>
                <a:gd name="connsiteX0" fmla="*/ 9851 w 9851"/>
                <a:gd name="connsiteY0" fmla="*/ 525 h 10154"/>
                <a:gd name="connsiteX1" fmla="*/ 297 w 9851"/>
                <a:gd name="connsiteY1" fmla="*/ 7280 h 10154"/>
                <a:gd name="connsiteX2" fmla="*/ 985 w 9851"/>
                <a:gd name="connsiteY2" fmla="*/ 7614 h 10154"/>
                <a:gd name="connsiteX3" fmla="*/ 5800 w 9851"/>
                <a:gd name="connsiteY3" fmla="*/ 9783 h 10154"/>
                <a:gd name="connsiteX4" fmla="*/ 1444 w 9851"/>
                <a:gd name="connsiteY4" fmla="*/ 7363 h 10154"/>
                <a:gd name="connsiteX5" fmla="*/ 9851 w 9851"/>
                <a:gd name="connsiteY5" fmla="*/ 525 h 10154"/>
                <a:gd name="connsiteX0" fmla="*/ 10000 w 10602"/>
                <a:gd name="connsiteY0" fmla="*/ 517 h 10000"/>
                <a:gd name="connsiteX1" fmla="*/ 301 w 10602"/>
                <a:gd name="connsiteY1" fmla="*/ 7170 h 10000"/>
                <a:gd name="connsiteX2" fmla="*/ 1000 w 10602"/>
                <a:gd name="connsiteY2" fmla="*/ 7499 h 10000"/>
                <a:gd name="connsiteX3" fmla="*/ 5888 w 10602"/>
                <a:gd name="connsiteY3" fmla="*/ 9635 h 10000"/>
                <a:gd name="connsiteX4" fmla="*/ 1466 w 10602"/>
                <a:gd name="connsiteY4" fmla="*/ 7251 h 10000"/>
                <a:gd name="connsiteX5" fmla="*/ 10000 w 10602"/>
                <a:gd name="connsiteY5" fmla="*/ 517 h 10000"/>
                <a:gd name="connsiteX0" fmla="*/ 10000 w 10118"/>
                <a:gd name="connsiteY0" fmla="*/ 1687 h 11170"/>
                <a:gd name="connsiteX1" fmla="*/ 301 w 10118"/>
                <a:gd name="connsiteY1" fmla="*/ 8340 h 11170"/>
                <a:gd name="connsiteX2" fmla="*/ 1000 w 10118"/>
                <a:gd name="connsiteY2" fmla="*/ 8669 h 11170"/>
                <a:gd name="connsiteX3" fmla="*/ 5888 w 10118"/>
                <a:gd name="connsiteY3" fmla="*/ 10805 h 11170"/>
                <a:gd name="connsiteX4" fmla="*/ 1466 w 10118"/>
                <a:gd name="connsiteY4" fmla="*/ 8421 h 11170"/>
                <a:gd name="connsiteX5" fmla="*/ 10000 w 10118"/>
                <a:gd name="connsiteY5" fmla="*/ 1687 h 11170"/>
                <a:gd name="connsiteX0" fmla="*/ 10000 w 10038"/>
                <a:gd name="connsiteY0" fmla="*/ 1102 h 10585"/>
                <a:gd name="connsiteX1" fmla="*/ 301 w 10038"/>
                <a:gd name="connsiteY1" fmla="*/ 7755 h 10585"/>
                <a:gd name="connsiteX2" fmla="*/ 1000 w 10038"/>
                <a:gd name="connsiteY2" fmla="*/ 8084 h 10585"/>
                <a:gd name="connsiteX3" fmla="*/ 5888 w 10038"/>
                <a:gd name="connsiteY3" fmla="*/ 10220 h 10585"/>
                <a:gd name="connsiteX4" fmla="*/ 1466 w 10038"/>
                <a:gd name="connsiteY4" fmla="*/ 7836 h 10585"/>
                <a:gd name="connsiteX5" fmla="*/ 10000 w 10038"/>
                <a:gd name="connsiteY5" fmla="*/ 1102 h 10585"/>
                <a:gd name="connsiteX0" fmla="*/ 10000 w 10602"/>
                <a:gd name="connsiteY0" fmla="*/ 740 h 10223"/>
                <a:gd name="connsiteX1" fmla="*/ 301 w 10602"/>
                <a:gd name="connsiteY1" fmla="*/ 7393 h 10223"/>
                <a:gd name="connsiteX2" fmla="*/ 1000 w 10602"/>
                <a:gd name="connsiteY2" fmla="*/ 7722 h 10223"/>
                <a:gd name="connsiteX3" fmla="*/ 5888 w 10602"/>
                <a:gd name="connsiteY3" fmla="*/ 9858 h 10223"/>
                <a:gd name="connsiteX4" fmla="*/ 1466 w 10602"/>
                <a:gd name="connsiteY4" fmla="*/ 7474 h 10223"/>
                <a:gd name="connsiteX5" fmla="*/ 10000 w 10602"/>
                <a:gd name="connsiteY5" fmla="*/ 740 h 10223"/>
                <a:gd name="connsiteX0" fmla="*/ 6852 w 7703"/>
                <a:gd name="connsiteY0" fmla="*/ 687 h 11041"/>
                <a:gd name="connsiteX1" fmla="*/ 301 w 7703"/>
                <a:gd name="connsiteY1" fmla="*/ 8211 h 11041"/>
                <a:gd name="connsiteX2" fmla="*/ 1000 w 7703"/>
                <a:gd name="connsiteY2" fmla="*/ 8540 h 11041"/>
                <a:gd name="connsiteX3" fmla="*/ 5888 w 7703"/>
                <a:gd name="connsiteY3" fmla="*/ 10676 h 11041"/>
                <a:gd name="connsiteX4" fmla="*/ 1466 w 7703"/>
                <a:gd name="connsiteY4" fmla="*/ 8292 h 11041"/>
                <a:gd name="connsiteX5" fmla="*/ 6852 w 7703"/>
                <a:gd name="connsiteY5" fmla="*/ 687 h 11041"/>
                <a:gd name="connsiteX0" fmla="*/ 8895 w 9440"/>
                <a:gd name="connsiteY0" fmla="*/ 189 h 9567"/>
                <a:gd name="connsiteX1" fmla="*/ 391 w 9440"/>
                <a:gd name="connsiteY1" fmla="*/ 7004 h 9567"/>
                <a:gd name="connsiteX2" fmla="*/ 1298 w 9440"/>
                <a:gd name="connsiteY2" fmla="*/ 7302 h 9567"/>
                <a:gd name="connsiteX3" fmla="*/ 7644 w 9440"/>
                <a:gd name="connsiteY3" fmla="*/ 9236 h 9567"/>
                <a:gd name="connsiteX4" fmla="*/ 1903 w 9440"/>
                <a:gd name="connsiteY4" fmla="*/ 7077 h 9567"/>
                <a:gd name="connsiteX5" fmla="*/ 8895 w 9440"/>
                <a:gd name="connsiteY5" fmla="*/ 189 h 9567"/>
                <a:gd name="connsiteX0" fmla="*/ 11246 w 11712"/>
                <a:gd name="connsiteY0" fmla="*/ 214 h 9356"/>
                <a:gd name="connsiteX1" fmla="*/ 414 w 11712"/>
                <a:gd name="connsiteY1" fmla="*/ 6677 h 9356"/>
                <a:gd name="connsiteX2" fmla="*/ 1375 w 11712"/>
                <a:gd name="connsiteY2" fmla="*/ 6988 h 9356"/>
                <a:gd name="connsiteX3" fmla="*/ 8097 w 11712"/>
                <a:gd name="connsiteY3" fmla="*/ 9010 h 9356"/>
                <a:gd name="connsiteX4" fmla="*/ 2016 w 11712"/>
                <a:gd name="connsiteY4" fmla="*/ 6753 h 9356"/>
                <a:gd name="connsiteX5" fmla="*/ 11246 w 11712"/>
                <a:gd name="connsiteY5" fmla="*/ 214 h 9356"/>
                <a:gd name="connsiteX0" fmla="*/ 9602 w 10000"/>
                <a:gd name="connsiteY0" fmla="*/ 514 h 10285"/>
                <a:gd name="connsiteX1" fmla="*/ 353 w 10000"/>
                <a:gd name="connsiteY1" fmla="*/ 7422 h 10285"/>
                <a:gd name="connsiteX2" fmla="*/ 1174 w 10000"/>
                <a:gd name="connsiteY2" fmla="*/ 7754 h 10285"/>
                <a:gd name="connsiteX3" fmla="*/ 6913 w 10000"/>
                <a:gd name="connsiteY3" fmla="*/ 9915 h 10285"/>
                <a:gd name="connsiteX4" fmla="*/ 1721 w 10000"/>
                <a:gd name="connsiteY4" fmla="*/ 7503 h 10285"/>
                <a:gd name="connsiteX5" fmla="*/ 9602 w 10000"/>
                <a:gd name="connsiteY5" fmla="*/ 514 h 1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3" name="Полилиния 26"/>
            <p:cNvSpPr>
              <a:spLocks/>
            </p:cNvSpPr>
            <p:nvPr/>
          </p:nvSpPr>
          <p:spPr bwMode="gray">
            <a:xfrm>
              <a:off x="10057214"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4" name="Полилиния 27"/>
            <p:cNvSpPr>
              <a:spLocks/>
            </p:cNvSpPr>
            <p:nvPr/>
          </p:nvSpPr>
          <p:spPr bwMode="gray">
            <a:xfrm>
              <a:off x="10402328"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grpSp>
          <p:nvGrpSpPr>
            <p:cNvPr id="65" name="Группа 64"/>
            <p:cNvGrpSpPr/>
            <p:nvPr/>
          </p:nvGrpSpPr>
          <p:grpSpPr bwMode="gray">
            <a:xfrm flipH="1">
              <a:off x="11113409" y="5783561"/>
              <a:ext cx="325521" cy="364355"/>
              <a:chOff x="2114915" y="2460535"/>
              <a:chExt cx="452438" cy="506413"/>
            </a:xfrm>
          </p:grpSpPr>
          <p:sp>
            <p:nvSpPr>
              <p:cNvPr id="66" name="Полилиния 28"/>
              <p:cNvSpPr>
                <a:spLocks/>
              </p:cNvSpPr>
              <p:nvPr/>
            </p:nvSpPr>
            <p:spPr bwMode="gray">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7" name="Полилиния 29"/>
              <p:cNvSpPr>
                <a:spLocks/>
              </p:cNvSpPr>
              <p:nvPr/>
            </p:nvSpPr>
            <p:spPr bwMode="gray">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68" name="Полилиния 30"/>
            <p:cNvSpPr>
              <a:spLocks noEditPoints="1"/>
            </p:cNvSpPr>
            <p:nvPr/>
          </p:nvSpPr>
          <p:spPr bwMode="gray">
            <a:xfrm>
              <a:off x="6170612"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9" name="Полилиния 31"/>
            <p:cNvSpPr>
              <a:spLocks/>
            </p:cNvSpPr>
            <p:nvPr/>
          </p:nvSpPr>
          <p:spPr bwMode="gray">
            <a:xfrm>
              <a:off x="9232628"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0" name="Полилиния 32"/>
            <p:cNvSpPr>
              <a:spLocks/>
            </p:cNvSpPr>
            <p:nvPr/>
          </p:nvSpPr>
          <p:spPr bwMode="gray">
            <a:xfrm>
              <a:off x="9245597"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1" name="Полилиния 33"/>
            <p:cNvSpPr>
              <a:spLocks/>
            </p:cNvSpPr>
            <p:nvPr/>
          </p:nvSpPr>
          <p:spPr bwMode="gray">
            <a:xfrm>
              <a:off x="9411047"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2" name="Полилиния 34"/>
            <p:cNvSpPr>
              <a:spLocks/>
            </p:cNvSpPr>
            <p:nvPr/>
          </p:nvSpPr>
          <p:spPr bwMode="gray">
            <a:xfrm>
              <a:off x="1140142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3" name="Полилиния 73"/>
            <p:cNvSpPr>
              <a:spLocks/>
            </p:cNvSpPr>
            <p:nvPr/>
          </p:nvSpPr>
          <p:spPr bwMode="gray">
            <a:xfrm>
              <a:off x="8069261"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4" name="Полилиния 74"/>
            <p:cNvSpPr>
              <a:spLocks/>
            </p:cNvSpPr>
            <p:nvPr/>
          </p:nvSpPr>
          <p:spPr bwMode="gray">
            <a:xfrm>
              <a:off x="8290121"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5" name="Полилиния 75"/>
            <p:cNvSpPr>
              <a:spLocks/>
            </p:cNvSpPr>
            <p:nvPr/>
          </p:nvSpPr>
          <p:spPr bwMode="gray">
            <a:xfrm>
              <a:off x="8012111"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6" name="Линия 76"/>
            <p:cNvSpPr>
              <a:spLocks noChangeShapeType="1"/>
            </p:cNvSpPr>
            <p:nvPr/>
          </p:nvSpPr>
          <p:spPr bwMode="gray">
            <a:xfrm flipH="1">
              <a:off x="8012111" y="6440932"/>
              <a:ext cx="1270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7" name="Полилиния 78"/>
            <p:cNvSpPr>
              <a:spLocks/>
            </p:cNvSpPr>
            <p:nvPr/>
          </p:nvSpPr>
          <p:spPr bwMode="gray">
            <a:xfrm>
              <a:off x="7799385"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8" name="Полилиния 79"/>
            <p:cNvSpPr>
              <a:spLocks/>
            </p:cNvSpPr>
            <p:nvPr/>
          </p:nvSpPr>
          <p:spPr bwMode="gray">
            <a:xfrm>
              <a:off x="7970835"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79" name="Полилиния 82"/>
            <p:cNvSpPr>
              <a:spLocks/>
            </p:cNvSpPr>
            <p:nvPr/>
          </p:nvSpPr>
          <p:spPr bwMode="gray">
            <a:xfrm>
              <a:off x="7713696"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0" name="Полилиния 83"/>
            <p:cNvSpPr>
              <a:spLocks/>
            </p:cNvSpPr>
            <p:nvPr/>
          </p:nvSpPr>
          <p:spPr bwMode="gray">
            <a:xfrm>
              <a:off x="71839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1" name="Полилиния 84"/>
            <p:cNvSpPr>
              <a:spLocks/>
            </p:cNvSpPr>
            <p:nvPr/>
          </p:nvSpPr>
          <p:spPr bwMode="gray">
            <a:xfrm>
              <a:off x="9155600"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2" name="Полилиния 80"/>
            <p:cNvSpPr>
              <a:spLocks/>
            </p:cNvSpPr>
            <p:nvPr/>
          </p:nvSpPr>
          <p:spPr bwMode="gray">
            <a:xfrm flipV="1">
              <a:off x="11806856"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3" name="Овал 82"/>
            <p:cNvSpPr/>
            <p:nvPr/>
          </p:nvSpPr>
          <p:spPr bwMode="gray">
            <a:xfrm flipH="1">
              <a:off x="11653815"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84" name="Овал 83"/>
            <p:cNvSpPr/>
            <p:nvPr/>
          </p:nvSpPr>
          <p:spPr bwMode="gray">
            <a:xfrm flipH="1">
              <a:off x="11618560"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85" name="Овал 84"/>
            <p:cNvSpPr/>
            <p:nvPr/>
          </p:nvSpPr>
          <p:spPr bwMode="gray">
            <a:xfrm flipH="1">
              <a:off x="11785248"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nvGrpSpPr>
            <p:cNvPr id="86" name="Группа 85"/>
            <p:cNvGrpSpPr/>
            <p:nvPr/>
          </p:nvGrpSpPr>
          <p:grpSpPr bwMode="gray">
            <a:xfrm flipH="1">
              <a:off x="10230672" y="4858573"/>
              <a:ext cx="1154448" cy="1149586"/>
              <a:chOff x="4277517" y="3752400"/>
              <a:chExt cx="1154448" cy="1149586"/>
            </a:xfrm>
          </p:grpSpPr>
          <p:sp>
            <p:nvSpPr>
              <p:cNvPr id="87" name="Полилиния 86"/>
              <p:cNvSpPr>
                <a:spLocks/>
              </p:cNvSpPr>
              <p:nvPr/>
            </p:nvSpPr>
            <p:spPr bwMode="gray">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8" name="Полилиния 35"/>
              <p:cNvSpPr>
                <a:spLocks/>
              </p:cNvSpPr>
              <p:nvPr/>
            </p:nvSpPr>
            <p:spPr bwMode="gray">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9" name="Полилиния 41"/>
              <p:cNvSpPr>
                <a:spLocks/>
              </p:cNvSpPr>
              <p:nvPr/>
            </p:nvSpPr>
            <p:spPr bwMode="gray">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0" name="Полилиния 41"/>
              <p:cNvSpPr>
                <a:spLocks/>
              </p:cNvSpPr>
              <p:nvPr/>
            </p:nvSpPr>
            <p:spPr bwMode="gray">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1" name="Полилиния 42"/>
              <p:cNvSpPr>
                <a:spLocks/>
              </p:cNvSpPr>
              <p:nvPr/>
            </p:nvSpPr>
            <p:spPr bwMode="gray">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grpSp>
        <p:sp>
          <p:nvSpPr>
            <p:cNvPr id="92" name="Полилиния 32"/>
            <p:cNvSpPr>
              <a:spLocks/>
            </p:cNvSpPr>
            <p:nvPr/>
          </p:nvSpPr>
          <p:spPr bwMode="gray">
            <a:xfrm>
              <a:off x="9499406"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3" name="Полилиния 80"/>
            <p:cNvSpPr>
              <a:spLocks/>
            </p:cNvSpPr>
            <p:nvPr/>
          </p:nvSpPr>
          <p:spPr bwMode="gray">
            <a:xfrm flipV="1">
              <a:off x="9258652"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4" name="Полилиния 80"/>
            <p:cNvSpPr>
              <a:spLocks/>
            </p:cNvSpPr>
            <p:nvPr/>
          </p:nvSpPr>
          <p:spPr bwMode="gray">
            <a:xfrm>
              <a:off x="73000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5" name="Полилиния 84"/>
            <p:cNvSpPr>
              <a:spLocks/>
            </p:cNvSpPr>
            <p:nvPr/>
          </p:nvSpPr>
          <p:spPr bwMode="gray">
            <a:xfrm>
              <a:off x="8076679"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6" name="Полилиния 84"/>
            <p:cNvSpPr>
              <a:spLocks/>
            </p:cNvSpPr>
            <p:nvPr/>
          </p:nvSpPr>
          <p:spPr bwMode="gray">
            <a:xfrm>
              <a:off x="73685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97" name="Овал 96"/>
            <p:cNvSpPr/>
            <p:nvPr/>
          </p:nvSpPr>
          <p:spPr bwMode="gray">
            <a:xfrm flipH="1">
              <a:off x="9615485"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nvGrpSpPr>
            <p:cNvPr id="98" name="Группа 97"/>
            <p:cNvGrpSpPr/>
            <p:nvPr/>
          </p:nvGrpSpPr>
          <p:grpSpPr bwMode="gray">
            <a:xfrm>
              <a:off x="4803790" y="5319186"/>
              <a:ext cx="2690707" cy="1385231"/>
              <a:chOff x="5184534" y="1125344"/>
              <a:chExt cx="2690707" cy="1385231"/>
            </a:xfrm>
          </p:grpSpPr>
          <p:sp>
            <p:nvSpPr>
              <p:cNvPr id="99" name="Полилиния 67"/>
              <p:cNvSpPr>
                <a:spLocks/>
              </p:cNvSpPr>
              <p:nvPr/>
            </p:nvSpPr>
            <p:spPr bwMode="gray">
              <a:xfrm rot="8881702">
                <a:off x="6702013" y="1340794"/>
                <a:ext cx="1173228" cy="1169781"/>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 fmla="*/ 9558 w 10006"/>
                  <a:gd name="connsiteY0" fmla="*/ 6618 h 10000"/>
                  <a:gd name="connsiteX1" fmla="*/ 9355 w 10006"/>
                  <a:gd name="connsiteY1" fmla="*/ 6618 h 10000"/>
                  <a:gd name="connsiteX2" fmla="*/ 9153 w 10006"/>
                  <a:gd name="connsiteY2" fmla="*/ 6346 h 10000"/>
                  <a:gd name="connsiteX3" fmla="*/ 1887 w 10006"/>
                  <a:gd name="connsiteY3" fmla="*/ 181 h 10000"/>
                  <a:gd name="connsiteX4" fmla="*/ 8236 w 10006"/>
                  <a:gd name="connsiteY4" fmla="*/ 6348 h 10000"/>
                  <a:gd name="connsiteX5" fmla="*/ 71 w 10006"/>
                  <a:gd name="connsiteY5" fmla="*/ 9428 h 10000"/>
                  <a:gd name="connsiteX6" fmla="*/ 9558 w 10006"/>
                  <a:gd name="connsiteY6" fmla="*/ 6618 h 10000"/>
                  <a:gd name="connsiteX0" fmla="*/ 9558 w 10006"/>
                  <a:gd name="connsiteY0" fmla="*/ 6652 h 10034"/>
                  <a:gd name="connsiteX1" fmla="*/ 9355 w 10006"/>
                  <a:gd name="connsiteY1" fmla="*/ 6652 h 10034"/>
                  <a:gd name="connsiteX2" fmla="*/ 9153 w 10006"/>
                  <a:gd name="connsiteY2" fmla="*/ 6380 h 10034"/>
                  <a:gd name="connsiteX3" fmla="*/ 1887 w 10006"/>
                  <a:gd name="connsiteY3" fmla="*/ 215 h 10034"/>
                  <a:gd name="connsiteX4" fmla="*/ 8236 w 10006"/>
                  <a:gd name="connsiteY4" fmla="*/ 6382 h 10034"/>
                  <a:gd name="connsiteX5" fmla="*/ 71 w 10006"/>
                  <a:gd name="connsiteY5" fmla="*/ 9462 h 10034"/>
                  <a:gd name="connsiteX6" fmla="*/ 9558 w 10006"/>
                  <a:gd name="connsiteY6" fmla="*/ 6652 h 10034"/>
                  <a:gd name="connsiteX0" fmla="*/ 9558 w 9558"/>
                  <a:gd name="connsiteY0" fmla="*/ 6652 h 10197"/>
                  <a:gd name="connsiteX1" fmla="*/ 9355 w 9558"/>
                  <a:gd name="connsiteY1" fmla="*/ 6652 h 10197"/>
                  <a:gd name="connsiteX2" fmla="*/ 9153 w 9558"/>
                  <a:gd name="connsiteY2" fmla="*/ 6380 h 10197"/>
                  <a:gd name="connsiteX3" fmla="*/ 1887 w 9558"/>
                  <a:gd name="connsiteY3" fmla="*/ 215 h 10197"/>
                  <a:gd name="connsiteX4" fmla="*/ 8236 w 9558"/>
                  <a:gd name="connsiteY4" fmla="*/ 6382 h 10197"/>
                  <a:gd name="connsiteX5" fmla="*/ 71 w 9558"/>
                  <a:gd name="connsiteY5" fmla="*/ 9462 h 10197"/>
                  <a:gd name="connsiteX6" fmla="*/ 9558 w 9558"/>
                  <a:gd name="connsiteY6" fmla="*/ 6652 h 10197"/>
                  <a:gd name="connsiteX0" fmla="*/ 10234 w 10234"/>
                  <a:gd name="connsiteY0" fmla="*/ 6523 h 10000"/>
                  <a:gd name="connsiteX1" fmla="*/ 10022 w 10234"/>
                  <a:gd name="connsiteY1" fmla="*/ 6523 h 10000"/>
                  <a:gd name="connsiteX2" fmla="*/ 9810 w 10234"/>
                  <a:gd name="connsiteY2" fmla="*/ 6257 h 10000"/>
                  <a:gd name="connsiteX3" fmla="*/ 2208 w 10234"/>
                  <a:gd name="connsiteY3" fmla="*/ 211 h 10000"/>
                  <a:gd name="connsiteX4" fmla="*/ 8851 w 10234"/>
                  <a:gd name="connsiteY4" fmla="*/ 6259 h 10000"/>
                  <a:gd name="connsiteX5" fmla="*/ 308 w 10234"/>
                  <a:gd name="connsiteY5" fmla="*/ 9279 h 10000"/>
                  <a:gd name="connsiteX6" fmla="*/ 10234 w 10234"/>
                  <a:gd name="connsiteY6" fmla="*/ 6523 h 10000"/>
                  <a:gd name="connsiteX0" fmla="*/ 9701 w 9701"/>
                  <a:gd name="connsiteY0" fmla="*/ 6523 h 9364"/>
                  <a:gd name="connsiteX1" fmla="*/ 9489 w 9701"/>
                  <a:gd name="connsiteY1" fmla="*/ 6523 h 9364"/>
                  <a:gd name="connsiteX2" fmla="*/ 9277 w 9701"/>
                  <a:gd name="connsiteY2" fmla="*/ 6257 h 9364"/>
                  <a:gd name="connsiteX3" fmla="*/ 1675 w 9701"/>
                  <a:gd name="connsiteY3" fmla="*/ 211 h 9364"/>
                  <a:gd name="connsiteX4" fmla="*/ 8318 w 9701"/>
                  <a:gd name="connsiteY4" fmla="*/ 6259 h 9364"/>
                  <a:gd name="connsiteX5" fmla="*/ 328 w 9701"/>
                  <a:gd name="connsiteY5" fmla="*/ 8536 h 9364"/>
                  <a:gd name="connsiteX6" fmla="*/ 9701 w 9701"/>
                  <a:gd name="connsiteY6" fmla="*/ 6523 h 9364"/>
                  <a:gd name="connsiteX0" fmla="*/ 9679 w 9679"/>
                  <a:gd name="connsiteY0" fmla="*/ 6967 h 10001"/>
                  <a:gd name="connsiteX1" fmla="*/ 9460 w 9679"/>
                  <a:gd name="connsiteY1" fmla="*/ 6967 h 10001"/>
                  <a:gd name="connsiteX2" fmla="*/ 9242 w 9679"/>
                  <a:gd name="connsiteY2" fmla="*/ 6683 h 10001"/>
                  <a:gd name="connsiteX3" fmla="*/ 1406 w 9679"/>
                  <a:gd name="connsiteY3" fmla="*/ 226 h 10001"/>
                  <a:gd name="connsiteX4" fmla="*/ 8253 w 9679"/>
                  <a:gd name="connsiteY4" fmla="*/ 6685 h 10001"/>
                  <a:gd name="connsiteX5" fmla="*/ 17 w 9679"/>
                  <a:gd name="connsiteY5" fmla="*/ 9117 h 10001"/>
                  <a:gd name="connsiteX6" fmla="*/ 9679 w 9679"/>
                  <a:gd name="connsiteY6" fmla="*/ 6967 h 10001"/>
                  <a:gd name="connsiteX0" fmla="*/ 10080 w 10080"/>
                  <a:gd name="connsiteY0" fmla="*/ 6966 h 10000"/>
                  <a:gd name="connsiteX1" fmla="*/ 9854 w 10080"/>
                  <a:gd name="connsiteY1" fmla="*/ 6966 h 10000"/>
                  <a:gd name="connsiteX2" fmla="*/ 9629 w 10080"/>
                  <a:gd name="connsiteY2" fmla="*/ 6682 h 10000"/>
                  <a:gd name="connsiteX3" fmla="*/ 1533 w 10080"/>
                  <a:gd name="connsiteY3" fmla="*/ 226 h 10000"/>
                  <a:gd name="connsiteX4" fmla="*/ 8607 w 10080"/>
                  <a:gd name="connsiteY4" fmla="*/ 6684 h 10000"/>
                  <a:gd name="connsiteX5" fmla="*/ 98 w 10080"/>
                  <a:gd name="connsiteY5" fmla="*/ 9116 h 10000"/>
                  <a:gd name="connsiteX6" fmla="*/ 10080 w 10080"/>
                  <a:gd name="connsiteY6" fmla="*/ 6966 h 10000"/>
                  <a:gd name="connsiteX0" fmla="*/ 9999 w 9999"/>
                  <a:gd name="connsiteY0" fmla="*/ 6966 h 10505"/>
                  <a:gd name="connsiteX1" fmla="*/ 9773 w 9999"/>
                  <a:gd name="connsiteY1" fmla="*/ 6966 h 10505"/>
                  <a:gd name="connsiteX2" fmla="*/ 9548 w 9999"/>
                  <a:gd name="connsiteY2" fmla="*/ 6682 h 10505"/>
                  <a:gd name="connsiteX3" fmla="*/ 1452 w 9999"/>
                  <a:gd name="connsiteY3" fmla="*/ 226 h 10505"/>
                  <a:gd name="connsiteX4" fmla="*/ 8526 w 9999"/>
                  <a:gd name="connsiteY4" fmla="*/ 6684 h 10505"/>
                  <a:gd name="connsiteX5" fmla="*/ 17 w 9999"/>
                  <a:gd name="connsiteY5" fmla="*/ 9116 h 10505"/>
                  <a:gd name="connsiteX6" fmla="*/ 9999 w 9999"/>
                  <a:gd name="connsiteY6" fmla="*/ 6966 h 10505"/>
                  <a:gd name="connsiteX0" fmla="*/ 9477 w 9477"/>
                  <a:gd name="connsiteY0" fmla="*/ 6631 h 8681"/>
                  <a:gd name="connsiteX1" fmla="*/ 9251 w 9477"/>
                  <a:gd name="connsiteY1" fmla="*/ 6631 h 8681"/>
                  <a:gd name="connsiteX2" fmla="*/ 9026 w 9477"/>
                  <a:gd name="connsiteY2" fmla="*/ 6361 h 8681"/>
                  <a:gd name="connsiteX3" fmla="*/ 929 w 9477"/>
                  <a:gd name="connsiteY3" fmla="*/ 215 h 8681"/>
                  <a:gd name="connsiteX4" fmla="*/ 8004 w 9477"/>
                  <a:gd name="connsiteY4" fmla="*/ 6363 h 8681"/>
                  <a:gd name="connsiteX5" fmla="*/ 18 w 9477"/>
                  <a:gd name="connsiteY5" fmla="*/ 6936 h 8681"/>
                  <a:gd name="connsiteX6" fmla="*/ 9477 w 9477"/>
                  <a:gd name="connsiteY6" fmla="*/ 6631 h 8681"/>
                  <a:gd name="connsiteX0" fmla="*/ 11827 w 11827"/>
                  <a:gd name="connsiteY0" fmla="*/ 7639 h 9493"/>
                  <a:gd name="connsiteX1" fmla="*/ 11589 w 11827"/>
                  <a:gd name="connsiteY1" fmla="*/ 7639 h 9493"/>
                  <a:gd name="connsiteX2" fmla="*/ 11351 w 11827"/>
                  <a:gd name="connsiteY2" fmla="*/ 7327 h 9493"/>
                  <a:gd name="connsiteX3" fmla="*/ 2807 w 11827"/>
                  <a:gd name="connsiteY3" fmla="*/ 248 h 9493"/>
                  <a:gd name="connsiteX4" fmla="*/ 10273 w 11827"/>
                  <a:gd name="connsiteY4" fmla="*/ 7330 h 9493"/>
                  <a:gd name="connsiteX5" fmla="*/ 14 w 11827"/>
                  <a:gd name="connsiteY5" fmla="*/ 7210 h 9493"/>
                  <a:gd name="connsiteX6" fmla="*/ 11827 w 11827"/>
                  <a:gd name="connsiteY6" fmla="*/ 7639 h 9493"/>
                  <a:gd name="connsiteX0" fmla="*/ 9989 w 9989"/>
                  <a:gd name="connsiteY0" fmla="*/ 8047 h 9586"/>
                  <a:gd name="connsiteX1" fmla="*/ 9788 w 9989"/>
                  <a:gd name="connsiteY1" fmla="*/ 8047 h 9586"/>
                  <a:gd name="connsiteX2" fmla="*/ 9587 w 9989"/>
                  <a:gd name="connsiteY2" fmla="*/ 7718 h 9586"/>
                  <a:gd name="connsiteX3" fmla="*/ 2362 w 9989"/>
                  <a:gd name="connsiteY3" fmla="*/ 261 h 9586"/>
                  <a:gd name="connsiteX4" fmla="*/ 8675 w 9989"/>
                  <a:gd name="connsiteY4" fmla="*/ 7721 h 9586"/>
                  <a:gd name="connsiteX5" fmla="*/ 1 w 9989"/>
                  <a:gd name="connsiteY5" fmla="*/ 7595 h 9586"/>
                  <a:gd name="connsiteX6" fmla="*/ 9989 w 9989"/>
                  <a:gd name="connsiteY6" fmla="*/ 8047 h 9586"/>
                  <a:gd name="connsiteX0" fmla="*/ 10021 w 10021"/>
                  <a:gd name="connsiteY0" fmla="*/ 8395 h 10528"/>
                  <a:gd name="connsiteX1" fmla="*/ 9820 w 10021"/>
                  <a:gd name="connsiteY1" fmla="*/ 8395 h 10528"/>
                  <a:gd name="connsiteX2" fmla="*/ 9619 w 10021"/>
                  <a:gd name="connsiteY2" fmla="*/ 8051 h 10528"/>
                  <a:gd name="connsiteX3" fmla="*/ 2386 w 10021"/>
                  <a:gd name="connsiteY3" fmla="*/ 272 h 10528"/>
                  <a:gd name="connsiteX4" fmla="*/ 8706 w 10021"/>
                  <a:gd name="connsiteY4" fmla="*/ 8054 h 10528"/>
                  <a:gd name="connsiteX5" fmla="*/ 22 w 10021"/>
                  <a:gd name="connsiteY5" fmla="*/ 7923 h 10528"/>
                  <a:gd name="connsiteX6" fmla="*/ 10021 w 10021"/>
                  <a:gd name="connsiteY6" fmla="*/ 8395 h 10528"/>
                  <a:gd name="connsiteX0" fmla="*/ 10007 w 10007"/>
                  <a:gd name="connsiteY0" fmla="*/ 8395 h 9947"/>
                  <a:gd name="connsiteX1" fmla="*/ 9806 w 10007"/>
                  <a:gd name="connsiteY1" fmla="*/ 8395 h 9947"/>
                  <a:gd name="connsiteX2" fmla="*/ 9605 w 10007"/>
                  <a:gd name="connsiteY2" fmla="*/ 8051 h 9947"/>
                  <a:gd name="connsiteX3" fmla="*/ 2372 w 10007"/>
                  <a:gd name="connsiteY3" fmla="*/ 272 h 9947"/>
                  <a:gd name="connsiteX4" fmla="*/ 8692 w 10007"/>
                  <a:gd name="connsiteY4" fmla="*/ 8054 h 9947"/>
                  <a:gd name="connsiteX5" fmla="*/ 8 w 10007"/>
                  <a:gd name="connsiteY5" fmla="*/ 7923 h 9947"/>
                  <a:gd name="connsiteX6" fmla="*/ 10007 w 10007"/>
                  <a:gd name="connsiteY6" fmla="*/ 8395 h 9947"/>
                  <a:gd name="connsiteX0" fmla="*/ 10000 w 10000"/>
                  <a:gd name="connsiteY0" fmla="*/ 8440 h 10000"/>
                  <a:gd name="connsiteX1" fmla="*/ 9799 w 10000"/>
                  <a:gd name="connsiteY1" fmla="*/ 8440 h 10000"/>
                  <a:gd name="connsiteX2" fmla="*/ 9598 w 10000"/>
                  <a:gd name="connsiteY2" fmla="*/ 8094 h 10000"/>
                  <a:gd name="connsiteX3" fmla="*/ 2370 w 10000"/>
                  <a:gd name="connsiteY3" fmla="*/ 273 h 10000"/>
                  <a:gd name="connsiteX4" fmla="*/ 8686 w 10000"/>
                  <a:gd name="connsiteY4" fmla="*/ 8097 h 10000"/>
                  <a:gd name="connsiteX5" fmla="*/ 8 w 10000"/>
                  <a:gd name="connsiteY5" fmla="*/ 7965 h 10000"/>
                  <a:gd name="connsiteX6" fmla="*/ 10000 w 10000"/>
                  <a:gd name="connsiteY6" fmla="*/ 8440 h 10000"/>
                  <a:gd name="connsiteX0" fmla="*/ 10000 w 10000"/>
                  <a:gd name="connsiteY0" fmla="*/ 8440 h 10355"/>
                  <a:gd name="connsiteX1" fmla="*/ 9799 w 10000"/>
                  <a:gd name="connsiteY1" fmla="*/ 8440 h 10355"/>
                  <a:gd name="connsiteX2" fmla="*/ 9598 w 10000"/>
                  <a:gd name="connsiteY2" fmla="*/ 8094 h 10355"/>
                  <a:gd name="connsiteX3" fmla="*/ 2370 w 10000"/>
                  <a:gd name="connsiteY3" fmla="*/ 273 h 10355"/>
                  <a:gd name="connsiteX4" fmla="*/ 8686 w 10000"/>
                  <a:gd name="connsiteY4" fmla="*/ 8097 h 10355"/>
                  <a:gd name="connsiteX5" fmla="*/ 8 w 10000"/>
                  <a:gd name="connsiteY5" fmla="*/ 7965 h 10355"/>
                  <a:gd name="connsiteX6" fmla="*/ 10000 w 10000"/>
                  <a:gd name="connsiteY6" fmla="*/ 8440 h 10355"/>
                  <a:gd name="connsiteX0" fmla="*/ 10000 w 10000"/>
                  <a:gd name="connsiteY0" fmla="*/ 8440 h 10355"/>
                  <a:gd name="connsiteX1" fmla="*/ 9799 w 10000"/>
                  <a:gd name="connsiteY1" fmla="*/ 8440 h 10355"/>
                  <a:gd name="connsiteX2" fmla="*/ 9598 w 10000"/>
                  <a:gd name="connsiteY2" fmla="*/ 8094 h 10355"/>
                  <a:gd name="connsiteX3" fmla="*/ 2370 w 10000"/>
                  <a:gd name="connsiteY3" fmla="*/ 273 h 10355"/>
                  <a:gd name="connsiteX4" fmla="*/ 8686 w 10000"/>
                  <a:gd name="connsiteY4" fmla="*/ 8097 h 10355"/>
                  <a:gd name="connsiteX5" fmla="*/ 8 w 10000"/>
                  <a:gd name="connsiteY5" fmla="*/ 7965 h 10355"/>
                  <a:gd name="connsiteX6" fmla="*/ 10000 w 10000"/>
                  <a:gd name="connsiteY6" fmla="*/ 8440 h 10355"/>
                  <a:gd name="connsiteX0" fmla="*/ 10000 w 10000"/>
                  <a:gd name="connsiteY0" fmla="*/ 8605 h 10520"/>
                  <a:gd name="connsiteX1" fmla="*/ 9799 w 10000"/>
                  <a:gd name="connsiteY1" fmla="*/ 8605 h 10520"/>
                  <a:gd name="connsiteX2" fmla="*/ 9598 w 10000"/>
                  <a:gd name="connsiteY2" fmla="*/ 8259 h 10520"/>
                  <a:gd name="connsiteX3" fmla="*/ 2370 w 10000"/>
                  <a:gd name="connsiteY3" fmla="*/ 438 h 10520"/>
                  <a:gd name="connsiteX4" fmla="*/ 8686 w 10000"/>
                  <a:gd name="connsiteY4" fmla="*/ 8262 h 10520"/>
                  <a:gd name="connsiteX5" fmla="*/ 8 w 10000"/>
                  <a:gd name="connsiteY5" fmla="*/ 8130 h 10520"/>
                  <a:gd name="connsiteX6" fmla="*/ 10000 w 10000"/>
                  <a:gd name="connsiteY6" fmla="*/ 8605 h 10520"/>
                  <a:gd name="connsiteX0" fmla="*/ 10000 w 10000"/>
                  <a:gd name="connsiteY0" fmla="*/ 9473 h 11388"/>
                  <a:gd name="connsiteX1" fmla="*/ 9799 w 10000"/>
                  <a:gd name="connsiteY1" fmla="*/ 9473 h 11388"/>
                  <a:gd name="connsiteX2" fmla="*/ 9598 w 10000"/>
                  <a:gd name="connsiteY2" fmla="*/ 9127 h 11388"/>
                  <a:gd name="connsiteX3" fmla="*/ 2972 w 10000"/>
                  <a:gd name="connsiteY3" fmla="*/ 399 h 11388"/>
                  <a:gd name="connsiteX4" fmla="*/ 8686 w 10000"/>
                  <a:gd name="connsiteY4" fmla="*/ 9130 h 11388"/>
                  <a:gd name="connsiteX5" fmla="*/ 8 w 10000"/>
                  <a:gd name="connsiteY5" fmla="*/ 8998 h 11388"/>
                  <a:gd name="connsiteX6" fmla="*/ 10000 w 10000"/>
                  <a:gd name="connsiteY6" fmla="*/ 9473 h 1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1388">
                    <a:moveTo>
                      <a:pt x="10000" y="9473"/>
                    </a:moveTo>
                    <a:lnTo>
                      <a:pt x="9799" y="9473"/>
                    </a:lnTo>
                    <a:cubicBezTo>
                      <a:pt x="9799" y="9473"/>
                      <a:pt x="9697" y="9357"/>
                      <a:pt x="9598" y="9127"/>
                    </a:cubicBezTo>
                    <a:cubicBezTo>
                      <a:pt x="9052" y="6455"/>
                      <a:pt x="4912" y="-1914"/>
                      <a:pt x="2972" y="399"/>
                    </a:cubicBezTo>
                    <a:cubicBezTo>
                      <a:pt x="1036" y="3143"/>
                      <a:pt x="7079" y="8438"/>
                      <a:pt x="8686" y="9130"/>
                    </a:cubicBezTo>
                    <a:cubicBezTo>
                      <a:pt x="6064" y="8088"/>
                      <a:pt x="302" y="5769"/>
                      <a:pt x="8" y="8998"/>
                    </a:cubicBezTo>
                    <a:cubicBezTo>
                      <a:pt x="-286" y="12227"/>
                      <a:pt x="6911" y="11984"/>
                      <a:pt x="10000" y="9473"/>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0" name="Полилиния 67"/>
              <p:cNvSpPr>
                <a:spLocks/>
              </p:cNvSpPr>
              <p:nvPr/>
            </p:nvSpPr>
            <p:spPr bwMode="gray">
              <a:xfrm rot="21087457">
                <a:off x="5184534" y="1138589"/>
                <a:ext cx="1116456" cy="1228699"/>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 fmla="*/ 9558 w 10006"/>
                  <a:gd name="connsiteY0" fmla="*/ 6618 h 10000"/>
                  <a:gd name="connsiteX1" fmla="*/ 9355 w 10006"/>
                  <a:gd name="connsiteY1" fmla="*/ 6618 h 10000"/>
                  <a:gd name="connsiteX2" fmla="*/ 9153 w 10006"/>
                  <a:gd name="connsiteY2" fmla="*/ 6346 h 10000"/>
                  <a:gd name="connsiteX3" fmla="*/ 1887 w 10006"/>
                  <a:gd name="connsiteY3" fmla="*/ 181 h 10000"/>
                  <a:gd name="connsiteX4" fmla="*/ 8236 w 10006"/>
                  <a:gd name="connsiteY4" fmla="*/ 6348 h 10000"/>
                  <a:gd name="connsiteX5" fmla="*/ 71 w 10006"/>
                  <a:gd name="connsiteY5" fmla="*/ 9428 h 10000"/>
                  <a:gd name="connsiteX6" fmla="*/ 9558 w 10006"/>
                  <a:gd name="connsiteY6" fmla="*/ 6618 h 10000"/>
                  <a:gd name="connsiteX0" fmla="*/ 9558 w 10006"/>
                  <a:gd name="connsiteY0" fmla="*/ 6652 h 10034"/>
                  <a:gd name="connsiteX1" fmla="*/ 9355 w 10006"/>
                  <a:gd name="connsiteY1" fmla="*/ 6652 h 10034"/>
                  <a:gd name="connsiteX2" fmla="*/ 9153 w 10006"/>
                  <a:gd name="connsiteY2" fmla="*/ 6380 h 10034"/>
                  <a:gd name="connsiteX3" fmla="*/ 1887 w 10006"/>
                  <a:gd name="connsiteY3" fmla="*/ 215 h 10034"/>
                  <a:gd name="connsiteX4" fmla="*/ 8236 w 10006"/>
                  <a:gd name="connsiteY4" fmla="*/ 6382 h 10034"/>
                  <a:gd name="connsiteX5" fmla="*/ 71 w 10006"/>
                  <a:gd name="connsiteY5" fmla="*/ 9462 h 10034"/>
                  <a:gd name="connsiteX6" fmla="*/ 9558 w 10006"/>
                  <a:gd name="connsiteY6" fmla="*/ 6652 h 10034"/>
                  <a:gd name="connsiteX0" fmla="*/ 9558 w 9558"/>
                  <a:gd name="connsiteY0" fmla="*/ 6652 h 10197"/>
                  <a:gd name="connsiteX1" fmla="*/ 9355 w 9558"/>
                  <a:gd name="connsiteY1" fmla="*/ 6652 h 10197"/>
                  <a:gd name="connsiteX2" fmla="*/ 9153 w 9558"/>
                  <a:gd name="connsiteY2" fmla="*/ 6380 h 10197"/>
                  <a:gd name="connsiteX3" fmla="*/ 1887 w 9558"/>
                  <a:gd name="connsiteY3" fmla="*/ 215 h 10197"/>
                  <a:gd name="connsiteX4" fmla="*/ 8236 w 9558"/>
                  <a:gd name="connsiteY4" fmla="*/ 6382 h 10197"/>
                  <a:gd name="connsiteX5" fmla="*/ 71 w 9558"/>
                  <a:gd name="connsiteY5" fmla="*/ 9462 h 10197"/>
                  <a:gd name="connsiteX6" fmla="*/ 9558 w 9558"/>
                  <a:gd name="connsiteY6" fmla="*/ 6652 h 10197"/>
                  <a:gd name="connsiteX0" fmla="*/ 10000 w 10000"/>
                  <a:gd name="connsiteY0" fmla="*/ 6696 h 10173"/>
                  <a:gd name="connsiteX1" fmla="*/ 9788 w 10000"/>
                  <a:gd name="connsiteY1" fmla="*/ 6696 h 10173"/>
                  <a:gd name="connsiteX2" fmla="*/ 9576 w 10000"/>
                  <a:gd name="connsiteY2" fmla="*/ 6430 h 10173"/>
                  <a:gd name="connsiteX3" fmla="*/ 1974 w 10000"/>
                  <a:gd name="connsiteY3" fmla="*/ 384 h 10173"/>
                  <a:gd name="connsiteX4" fmla="*/ 8617 w 10000"/>
                  <a:gd name="connsiteY4" fmla="*/ 6432 h 10173"/>
                  <a:gd name="connsiteX5" fmla="*/ 74 w 10000"/>
                  <a:gd name="connsiteY5" fmla="*/ 9452 h 10173"/>
                  <a:gd name="connsiteX6" fmla="*/ 10000 w 10000"/>
                  <a:gd name="connsiteY6" fmla="*/ 6696 h 10173"/>
                  <a:gd name="connsiteX0" fmla="*/ 10000 w 10000"/>
                  <a:gd name="connsiteY0" fmla="*/ 6696 h 10173"/>
                  <a:gd name="connsiteX1" fmla="*/ 9788 w 10000"/>
                  <a:gd name="connsiteY1" fmla="*/ 6696 h 10173"/>
                  <a:gd name="connsiteX2" fmla="*/ 9576 w 10000"/>
                  <a:gd name="connsiteY2" fmla="*/ 6430 h 10173"/>
                  <a:gd name="connsiteX3" fmla="*/ 1974 w 10000"/>
                  <a:gd name="connsiteY3" fmla="*/ 384 h 10173"/>
                  <a:gd name="connsiteX4" fmla="*/ 8617 w 10000"/>
                  <a:gd name="connsiteY4" fmla="*/ 6432 h 10173"/>
                  <a:gd name="connsiteX5" fmla="*/ 74 w 10000"/>
                  <a:gd name="connsiteY5" fmla="*/ 9452 h 10173"/>
                  <a:gd name="connsiteX6" fmla="*/ 10000 w 10000"/>
                  <a:gd name="connsiteY6" fmla="*/ 6696 h 10173"/>
                  <a:gd name="connsiteX0" fmla="*/ 10000 w 10000"/>
                  <a:gd name="connsiteY0" fmla="*/ 6747 h 10224"/>
                  <a:gd name="connsiteX1" fmla="*/ 9788 w 10000"/>
                  <a:gd name="connsiteY1" fmla="*/ 6747 h 10224"/>
                  <a:gd name="connsiteX2" fmla="*/ 9576 w 10000"/>
                  <a:gd name="connsiteY2" fmla="*/ 6481 h 10224"/>
                  <a:gd name="connsiteX3" fmla="*/ 1974 w 10000"/>
                  <a:gd name="connsiteY3" fmla="*/ 435 h 10224"/>
                  <a:gd name="connsiteX4" fmla="*/ 8617 w 10000"/>
                  <a:gd name="connsiteY4" fmla="*/ 6483 h 10224"/>
                  <a:gd name="connsiteX5" fmla="*/ 74 w 10000"/>
                  <a:gd name="connsiteY5" fmla="*/ 9503 h 10224"/>
                  <a:gd name="connsiteX6" fmla="*/ 10000 w 10000"/>
                  <a:gd name="connsiteY6" fmla="*/ 6747 h 10224"/>
                  <a:gd name="connsiteX0" fmla="*/ 10000 w 10000"/>
                  <a:gd name="connsiteY0" fmla="*/ 5820 h 9297"/>
                  <a:gd name="connsiteX1" fmla="*/ 9788 w 10000"/>
                  <a:gd name="connsiteY1" fmla="*/ 5820 h 9297"/>
                  <a:gd name="connsiteX2" fmla="*/ 9576 w 10000"/>
                  <a:gd name="connsiteY2" fmla="*/ 5554 h 9297"/>
                  <a:gd name="connsiteX3" fmla="*/ 2180 w 10000"/>
                  <a:gd name="connsiteY3" fmla="*/ 500 h 9297"/>
                  <a:gd name="connsiteX4" fmla="*/ 8617 w 10000"/>
                  <a:gd name="connsiteY4" fmla="*/ 5556 h 9297"/>
                  <a:gd name="connsiteX5" fmla="*/ 74 w 10000"/>
                  <a:gd name="connsiteY5" fmla="*/ 8576 h 9297"/>
                  <a:gd name="connsiteX6" fmla="*/ 10000 w 10000"/>
                  <a:gd name="connsiteY6" fmla="*/ 5820 h 9297"/>
                  <a:gd name="connsiteX0" fmla="*/ 10000 w 10000"/>
                  <a:gd name="connsiteY0" fmla="*/ 6260 h 10000"/>
                  <a:gd name="connsiteX1" fmla="*/ 9788 w 10000"/>
                  <a:gd name="connsiteY1" fmla="*/ 6260 h 10000"/>
                  <a:gd name="connsiteX2" fmla="*/ 9576 w 10000"/>
                  <a:gd name="connsiteY2" fmla="*/ 5974 h 10000"/>
                  <a:gd name="connsiteX3" fmla="*/ 2180 w 10000"/>
                  <a:gd name="connsiteY3" fmla="*/ 538 h 10000"/>
                  <a:gd name="connsiteX4" fmla="*/ 8617 w 10000"/>
                  <a:gd name="connsiteY4" fmla="*/ 5976 h 10000"/>
                  <a:gd name="connsiteX5" fmla="*/ 74 w 10000"/>
                  <a:gd name="connsiteY5" fmla="*/ 9224 h 10000"/>
                  <a:gd name="connsiteX6" fmla="*/ 10000 w 10000"/>
                  <a:gd name="connsiteY6" fmla="*/ 6260 h 10000"/>
                  <a:gd name="connsiteX0" fmla="*/ 10000 w 10000"/>
                  <a:gd name="connsiteY0" fmla="*/ 6206 h 9946"/>
                  <a:gd name="connsiteX1" fmla="*/ 9788 w 10000"/>
                  <a:gd name="connsiteY1" fmla="*/ 6206 h 9946"/>
                  <a:gd name="connsiteX2" fmla="*/ 9576 w 10000"/>
                  <a:gd name="connsiteY2" fmla="*/ 5920 h 9946"/>
                  <a:gd name="connsiteX3" fmla="*/ 2180 w 10000"/>
                  <a:gd name="connsiteY3" fmla="*/ 484 h 9946"/>
                  <a:gd name="connsiteX4" fmla="*/ 8617 w 10000"/>
                  <a:gd name="connsiteY4" fmla="*/ 5922 h 9946"/>
                  <a:gd name="connsiteX5" fmla="*/ 74 w 10000"/>
                  <a:gd name="connsiteY5" fmla="*/ 9170 h 9946"/>
                  <a:gd name="connsiteX6" fmla="*/ 10000 w 10000"/>
                  <a:gd name="connsiteY6" fmla="*/ 6206 h 9946"/>
                  <a:gd name="connsiteX0" fmla="*/ 10000 w 10000"/>
                  <a:gd name="connsiteY0" fmla="*/ 6240 h 10000"/>
                  <a:gd name="connsiteX1" fmla="*/ 9788 w 10000"/>
                  <a:gd name="connsiteY1" fmla="*/ 6240 h 10000"/>
                  <a:gd name="connsiteX2" fmla="*/ 9576 w 10000"/>
                  <a:gd name="connsiteY2" fmla="*/ 5952 h 10000"/>
                  <a:gd name="connsiteX3" fmla="*/ 2180 w 10000"/>
                  <a:gd name="connsiteY3" fmla="*/ 487 h 10000"/>
                  <a:gd name="connsiteX4" fmla="*/ 8617 w 10000"/>
                  <a:gd name="connsiteY4" fmla="*/ 5954 h 10000"/>
                  <a:gd name="connsiteX5" fmla="*/ 74 w 10000"/>
                  <a:gd name="connsiteY5" fmla="*/ 9220 h 10000"/>
                  <a:gd name="connsiteX6" fmla="*/ 10000 w 10000"/>
                  <a:gd name="connsiteY6" fmla="*/ 6240 h 10000"/>
                  <a:gd name="connsiteX0" fmla="*/ 10010 w 10010"/>
                  <a:gd name="connsiteY0" fmla="*/ 6240 h 10000"/>
                  <a:gd name="connsiteX1" fmla="*/ 9798 w 10010"/>
                  <a:gd name="connsiteY1" fmla="*/ 6240 h 10000"/>
                  <a:gd name="connsiteX2" fmla="*/ 9586 w 10010"/>
                  <a:gd name="connsiteY2" fmla="*/ 5952 h 10000"/>
                  <a:gd name="connsiteX3" fmla="*/ 2190 w 10010"/>
                  <a:gd name="connsiteY3" fmla="*/ 487 h 10000"/>
                  <a:gd name="connsiteX4" fmla="*/ 8627 w 10010"/>
                  <a:gd name="connsiteY4" fmla="*/ 5954 h 10000"/>
                  <a:gd name="connsiteX5" fmla="*/ 84 w 10010"/>
                  <a:gd name="connsiteY5" fmla="*/ 9220 h 10000"/>
                  <a:gd name="connsiteX6" fmla="*/ 10010 w 10010"/>
                  <a:gd name="connsiteY6" fmla="*/ 624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10" h="10000">
                    <a:moveTo>
                      <a:pt x="10010" y="6240"/>
                    </a:moveTo>
                    <a:cubicBezTo>
                      <a:pt x="9939" y="6240"/>
                      <a:pt x="9869" y="6288"/>
                      <a:pt x="9798" y="6240"/>
                    </a:cubicBezTo>
                    <a:cubicBezTo>
                      <a:pt x="9727" y="6191"/>
                      <a:pt x="9692" y="6143"/>
                      <a:pt x="9586" y="5952"/>
                    </a:cubicBezTo>
                    <a:cubicBezTo>
                      <a:pt x="8966" y="4582"/>
                      <a:pt x="4839" y="-1788"/>
                      <a:pt x="2190" y="487"/>
                    </a:cubicBezTo>
                    <a:cubicBezTo>
                      <a:pt x="-459" y="2761"/>
                      <a:pt x="8035" y="5700"/>
                      <a:pt x="8627" y="5954"/>
                    </a:cubicBezTo>
                    <a:cubicBezTo>
                      <a:pt x="5379" y="6029"/>
                      <a:pt x="-792" y="6539"/>
                      <a:pt x="84" y="9220"/>
                    </a:cubicBezTo>
                    <a:cubicBezTo>
                      <a:pt x="1034" y="11720"/>
                      <a:pt x="8552" y="7527"/>
                      <a:pt x="10010" y="6240"/>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1" name="Полилиния 105"/>
              <p:cNvSpPr>
                <a:spLocks/>
              </p:cNvSpPr>
              <p:nvPr/>
            </p:nvSpPr>
            <p:spPr bwMode="gray">
              <a:xfrm>
                <a:off x="5767357" y="1125344"/>
                <a:ext cx="1357232" cy="1364000"/>
              </a:xfrm>
              <a:custGeom>
                <a:avLst/>
                <a:gdLst>
                  <a:gd name="T0" fmla="*/ 183 w 200"/>
                  <a:gd name="T1" fmla="*/ 119 h 200"/>
                  <a:gd name="T2" fmla="*/ 196 w 200"/>
                  <a:gd name="T3" fmla="*/ 97 h 200"/>
                  <a:gd name="T4" fmla="*/ 180 w 200"/>
                  <a:gd name="T5" fmla="*/ 50 h 200"/>
                  <a:gd name="T6" fmla="*/ 145 w 200"/>
                  <a:gd name="T7" fmla="*/ 15 h 200"/>
                  <a:gd name="T8" fmla="*/ 120 w 200"/>
                  <a:gd name="T9" fmla="*/ 17 h 200"/>
                  <a:gd name="T10" fmla="*/ 119 w 200"/>
                  <a:gd name="T11" fmla="*/ 17 h 200"/>
                  <a:gd name="T12" fmla="*/ 119 w 200"/>
                  <a:gd name="T13" fmla="*/ 17 h 200"/>
                  <a:gd name="T14" fmla="*/ 97 w 200"/>
                  <a:gd name="T15" fmla="*/ 4 h 200"/>
                  <a:gd name="T16" fmla="*/ 50 w 200"/>
                  <a:gd name="T17" fmla="*/ 20 h 200"/>
                  <a:gd name="T18" fmla="*/ 15 w 200"/>
                  <a:gd name="T19" fmla="*/ 55 h 200"/>
                  <a:gd name="T20" fmla="*/ 17 w 200"/>
                  <a:gd name="T21" fmla="*/ 80 h 200"/>
                  <a:gd name="T22" fmla="*/ 17 w 200"/>
                  <a:gd name="T23" fmla="*/ 81 h 200"/>
                  <a:gd name="T24" fmla="*/ 17 w 200"/>
                  <a:gd name="T25" fmla="*/ 82 h 200"/>
                  <a:gd name="T26" fmla="*/ 4 w 200"/>
                  <a:gd name="T27" fmla="*/ 103 h 200"/>
                  <a:gd name="T28" fmla="*/ 20 w 200"/>
                  <a:gd name="T29" fmla="*/ 150 h 200"/>
                  <a:gd name="T30" fmla="*/ 55 w 200"/>
                  <a:gd name="T31" fmla="*/ 185 h 200"/>
                  <a:gd name="T32" fmla="*/ 80 w 200"/>
                  <a:gd name="T33" fmla="*/ 183 h 200"/>
                  <a:gd name="T34" fmla="*/ 81 w 200"/>
                  <a:gd name="T35" fmla="*/ 183 h 200"/>
                  <a:gd name="T36" fmla="*/ 81 w 200"/>
                  <a:gd name="T37" fmla="*/ 183 h 200"/>
                  <a:gd name="T38" fmla="*/ 103 w 200"/>
                  <a:gd name="T39" fmla="*/ 196 h 200"/>
                  <a:gd name="T40" fmla="*/ 150 w 200"/>
                  <a:gd name="T41" fmla="*/ 180 h 200"/>
                  <a:gd name="T42" fmla="*/ 185 w 200"/>
                  <a:gd name="T43" fmla="*/ 146 h 200"/>
                  <a:gd name="T44" fmla="*/ 183 w 200"/>
                  <a:gd name="T45" fmla="*/ 120 h 200"/>
                  <a:gd name="T46" fmla="*/ 183 w 200"/>
                  <a:gd name="T47" fmla="*/ 120 h 200"/>
                  <a:gd name="T48" fmla="*/ 183 w 200"/>
                  <a:gd name="T49" fmla="*/ 11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0" h="200">
                    <a:moveTo>
                      <a:pt x="183" y="119"/>
                    </a:moveTo>
                    <a:cubicBezTo>
                      <a:pt x="190" y="113"/>
                      <a:pt x="194" y="105"/>
                      <a:pt x="196" y="97"/>
                    </a:cubicBezTo>
                    <a:cubicBezTo>
                      <a:pt x="200" y="81"/>
                      <a:pt x="194" y="64"/>
                      <a:pt x="180" y="50"/>
                    </a:cubicBezTo>
                    <a:cubicBezTo>
                      <a:pt x="173" y="32"/>
                      <a:pt x="161" y="19"/>
                      <a:pt x="145" y="15"/>
                    </a:cubicBezTo>
                    <a:cubicBezTo>
                      <a:pt x="137" y="13"/>
                      <a:pt x="128" y="14"/>
                      <a:pt x="120" y="17"/>
                    </a:cubicBezTo>
                    <a:cubicBezTo>
                      <a:pt x="119" y="17"/>
                      <a:pt x="119" y="17"/>
                      <a:pt x="119" y="17"/>
                    </a:cubicBezTo>
                    <a:cubicBezTo>
                      <a:pt x="119" y="17"/>
                      <a:pt x="119" y="17"/>
                      <a:pt x="119" y="17"/>
                    </a:cubicBezTo>
                    <a:cubicBezTo>
                      <a:pt x="112" y="10"/>
                      <a:pt x="105" y="6"/>
                      <a:pt x="97" y="4"/>
                    </a:cubicBezTo>
                    <a:cubicBezTo>
                      <a:pt x="81" y="0"/>
                      <a:pt x="64" y="7"/>
                      <a:pt x="50" y="20"/>
                    </a:cubicBezTo>
                    <a:cubicBezTo>
                      <a:pt x="32" y="27"/>
                      <a:pt x="19" y="39"/>
                      <a:pt x="15" y="55"/>
                    </a:cubicBezTo>
                    <a:cubicBezTo>
                      <a:pt x="13" y="63"/>
                      <a:pt x="14" y="72"/>
                      <a:pt x="17" y="80"/>
                    </a:cubicBezTo>
                    <a:cubicBezTo>
                      <a:pt x="17" y="81"/>
                      <a:pt x="17" y="81"/>
                      <a:pt x="17" y="81"/>
                    </a:cubicBezTo>
                    <a:cubicBezTo>
                      <a:pt x="17" y="82"/>
                      <a:pt x="17" y="82"/>
                      <a:pt x="17" y="82"/>
                    </a:cubicBezTo>
                    <a:cubicBezTo>
                      <a:pt x="10" y="88"/>
                      <a:pt x="6" y="95"/>
                      <a:pt x="4" y="103"/>
                    </a:cubicBezTo>
                    <a:cubicBezTo>
                      <a:pt x="0" y="119"/>
                      <a:pt x="6" y="136"/>
                      <a:pt x="20" y="150"/>
                    </a:cubicBezTo>
                    <a:cubicBezTo>
                      <a:pt x="27" y="168"/>
                      <a:pt x="39" y="181"/>
                      <a:pt x="55" y="185"/>
                    </a:cubicBezTo>
                    <a:cubicBezTo>
                      <a:pt x="63" y="187"/>
                      <a:pt x="72" y="186"/>
                      <a:pt x="80" y="183"/>
                    </a:cubicBezTo>
                    <a:cubicBezTo>
                      <a:pt x="81" y="183"/>
                      <a:pt x="81" y="183"/>
                      <a:pt x="81" y="183"/>
                    </a:cubicBezTo>
                    <a:cubicBezTo>
                      <a:pt x="81" y="183"/>
                      <a:pt x="81" y="183"/>
                      <a:pt x="81" y="183"/>
                    </a:cubicBezTo>
                    <a:cubicBezTo>
                      <a:pt x="88" y="190"/>
                      <a:pt x="95" y="195"/>
                      <a:pt x="103" y="196"/>
                    </a:cubicBezTo>
                    <a:cubicBezTo>
                      <a:pt x="119" y="200"/>
                      <a:pt x="136" y="194"/>
                      <a:pt x="150" y="180"/>
                    </a:cubicBezTo>
                    <a:cubicBezTo>
                      <a:pt x="168" y="174"/>
                      <a:pt x="181" y="161"/>
                      <a:pt x="185" y="146"/>
                    </a:cubicBezTo>
                    <a:cubicBezTo>
                      <a:pt x="187" y="137"/>
                      <a:pt x="186" y="129"/>
                      <a:pt x="183" y="120"/>
                    </a:cubicBezTo>
                    <a:cubicBezTo>
                      <a:pt x="183" y="120"/>
                      <a:pt x="183" y="120"/>
                      <a:pt x="183" y="120"/>
                    </a:cubicBezTo>
                    <a:lnTo>
                      <a:pt x="183" y="119"/>
                    </a:lnTo>
                    <a:close/>
                  </a:path>
                </a:pathLst>
              </a:custGeom>
              <a:gradFill flip="none" rotWithShape="1">
                <a:gsLst>
                  <a:gs pos="0">
                    <a:schemeClr val="accent1">
                      <a:lumMod val="60000"/>
                      <a:lumOff val="40000"/>
                    </a:schemeClr>
                  </a:gs>
                  <a:gs pos="60000">
                    <a:schemeClr val="accent1"/>
                  </a:gs>
                  <a:gs pos="100000">
                    <a:schemeClr val="accent1">
                      <a:lumMod val="75000"/>
                    </a:schemeClr>
                  </a:gs>
                </a:gsLst>
                <a:path path="circle">
                  <a:fillToRect l="50000" t="50000" r="50000" b="50000"/>
                </a:path>
                <a:tileRect/>
              </a:gra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2" name="Полилиния 106"/>
              <p:cNvSpPr>
                <a:spLocks/>
              </p:cNvSpPr>
              <p:nvPr/>
            </p:nvSpPr>
            <p:spPr bwMode="gray">
              <a:xfrm>
                <a:off x="5977499" y="1338871"/>
                <a:ext cx="936948" cy="93694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103" name="Полилиния 106"/>
              <p:cNvSpPr>
                <a:spLocks/>
              </p:cNvSpPr>
              <p:nvPr/>
            </p:nvSpPr>
            <p:spPr bwMode="gray">
              <a:xfrm>
                <a:off x="6222745" y="1584116"/>
                <a:ext cx="446457" cy="44645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grpSp>
      <p:sp>
        <p:nvSpPr>
          <p:cNvPr id="2" name="Заголовок 1"/>
          <p:cNvSpPr>
            <a:spLocks noGrp="1"/>
          </p:cNvSpPr>
          <p:nvPr>
            <p:ph type="ctrTitle"/>
          </p:nvPr>
        </p:nvSpPr>
        <p:spPr>
          <a:xfrm>
            <a:off x="1524000" y="1005840"/>
            <a:ext cx="9144000" cy="2651760"/>
          </a:xfrm>
        </p:spPr>
        <p:txBody>
          <a:bodyPr rtlCol="0" anchor="b">
            <a:normAutofit/>
          </a:bodyPr>
          <a:lstStyle>
            <a:lvl1pPr algn="ctr">
              <a:lnSpc>
                <a:spcPct val="80000"/>
              </a:lnSpc>
              <a:defRPr sz="7200">
                <a:solidFill>
                  <a:schemeClr val="tx1"/>
                </a:solidFill>
                <a:effectLst>
                  <a:outerShdw blurRad="50800" algn="ctr" rotWithShape="0">
                    <a:prstClr val="black">
                      <a:alpha val="35000"/>
                    </a:prstClr>
                  </a:outerShdw>
                </a:effectLst>
              </a:defRPr>
            </a:lvl1pPr>
          </a:lstStyle>
          <a:p>
            <a:pPr rtl="0"/>
            <a:r>
              <a:rPr lang="ru-RU" noProof="0" smtClean="0"/>
              <a:t>Образец заголовка</a:t>
            </a:r>
            <a:endParaRPr lang="ru-RU" noProof="0" dirty="0"/>
          </a:p>
        </p:txBody>
      </p:sp>
      <p:sp>
        <p:nvSpPr>
          <p:cNvPr id="3" name="Подзаголовок 2"/>
          <p:cNvSpPr>
            <a:spLocks noGrp="1"/>
          </p:cNvSpPr>
          <p:nvPr>
            <p:ph type="subTitle" idx="1"/>
          </p:nvPr>
        </p:nvSpPr>
        <p:spPr>
          <a:xfrm>
            <a:off x="1524000" y="3719568"/>
            <a:ext cx="9144000" cy="1082939"/>
          </a:xfrm>
        </p:spPr>
        <p:txBody>
          <a:bodyPr rtlCol="0"/>
          <a:lstStyle>
            <a:lvl1pPr marL="0" indent="0" algn="ctr">
              <a:spcBef>
                <a:spcPts val="1000"/>
              </a:spcBef>
              <a:buNone/>
              <a:defRPr sz="2400">
                <a:effectLst>
                  <a:outerShdw blurRad="50800" algn="ctr" rotWithShape="0">
                    <a:prstClr val="black">
                      <a:alpha val="35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dirty="0"/>
          </a:p>
        </p:txBody>
      </p:sp>
    </p:spTree>
    <p:extLst>
      <p:ext uri="{BB962C8B-B14F-4D97-AF65-F5344CB8AC3E}">
        <p14:creationId xmlns="" xmlns:p14="http://schemas.microsoft.com/office/powerpoint/2010/main" val="9217887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3" name="Вертикальный текст 2"/>
          <p:cNvSpPr>
            <a:spLocks noGrp="1"/>
          </p:cNvSpPr>
          <p:nvPr>
            <p:ph type="body" orient="vert" idx="1"/>
          </p:nvPr>
        </p:nvSpPr>
        <p:spPr/>
        <p:txBody>
          <a:bodyPr vert="eaVert"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5" name="Нижний колонтитул 4"/>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4" name="Дата 3"/>
          <p:cNvSpPr>
            <a:spLocks noGrp="1"/>
          </p:cNvSpPr>
          <p:nvPr>
            <p:ph type="dt" sz="half" idx="10"/>
          </p:nvPr>
        </p:nvSpPr>
        <p:spPr/>
        <p:txBody>
          <a:bodyPr rtlCol="0"/>
          <a:lstStyle/>
          <a:p>
            <a:pPr rtl="0"/>
            <a:fld id="{5223AB1B-22DB-4134-8BA6-12E209DDCEB3}" type="datetime1">
              <a:rPr lang="ru-RU" noProof="0" smtClean="0"/>
              <a:pPr rtl="0"/>
              <a:t>05.02.2023</a:t>
            </a:fld>
            <a:endParaRPr lang="ru-RU" noProof="0" dirty="0"/>
          </a:p>
        </p:txBody>
      </p:sp>
      <p:sp>
        <p:nvSpPr>
          <p:cNvPr id="6" name="Номер слайда 5"/>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133678281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022080" y="567651"/>
            <a:ext cx="1645920" cy="5452149"/>
          </a:xfrm>
        </p:spPr>
        <p:txBody>
          <a:bodyPr vert="eaVert" rtlCol="0"/>
          <a:lstStyle>
            <a:lvl1pPr>
              <a:defRPr/>
            </a:lvl1pPr>
          </a:lstStyle>
          <a:p>
            <a:pPr rtl="0"/>
            <a:r>
              <a:rPr lang="ru-RU" noProof="0" smtClean="0"/>
              <a:t>Образец заголовка</a:t>
            </a:r>
            <a:endParaRPr lang="ru-RU" noProof="0" dirty="0"/>
          </a:p>
        </p:txBody>
      </p:sp>
      <p:sp>
        <p:nvSpPr>
          <p:cNvPr id="3" name="Вертикальный текст 2"/>
          <p:cNvSpPr>
            <a:spLocks noGrp="1"/>
          </p:cNvSpPr>
          <p:nvPr>
            <p:ph type="body" orient="vert" idx="1"/>
          </p:nvPr>
        </p:nvSpPr>
        <p:spPr>
          <a:xfrm>
            <a:off x="1524000" y="567652"/>
            <a:ext cx="7315200" cy="5452148"/>
          </a:xfrm>
        </p:spPr>
        <p:txBody>
          <a:bodyPr vert="eaVert"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5" name="Нижний колонтитул 4"/>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4" name="Дата 3"/>
          <p:cNvSpPr>
            <a:spLocks noGrp="1"/>
          </p:cNvSpPr>
          <p:nvPr>
            <p:ph type="dt" sz="half" idx="10"/>
          </p:nvPr>
        </p:nvSpPr>
        <p:spPr/>
        <p:txBody>
          <a:bodyPr rtlCol="0"/>
          <a:lstStyle/>
          <a:p>
            <a:pPr rtl="0"/>
            <a:fld id="{F4A73BAC-217F-459C-9A3E-34F70E621FBC}" type="datetime1">
              <a:rPr lang="ru-RU" noProof="0" smtClean="0"/>
              <a:pPr rtl="0"/>
              <a:t>05.02.2023</a:t>
            </a:fld>
            <a:endParaRPr lang="ru-RU" noProof="0" dirty="0"/>
          </a:p>
        </p:txBody>
      </p:sp>
      <p:sp>
        <p:nvSpPr>
          <p:cNvPr id="6" name="Номер слайда 5"/>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26507388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3" name="Объект 2"/>
          <p:cNvSpPr>
            <a:spLocks noGrp="1"/>
          </p:cNvSpPr>
          <p:nvPr>
            <p:ph idx="1"/>
          </p:nvPr>
        </p:nvSpPr>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5" name="Нижний колонтитул 4"/>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4" name="Дата 3"/>
          <p:cNvSpPr>
            <a:spLocks noGrp="1"/>
          </p:cNvSpPr>
          <p:nvPr>
            <p:ph type="dt" sz="half" idx="10"/>
          </p:nvPr>
        </p:nvSpPr>
        <p:spPr/>
        <p:txBody>
          <a:bodyPr rtlCol="0"/>
          <a:lstStyle/>
          <a:p>
            <a:pPr rtl="0"/>
            <a:fld id="{B1BCE19F-B81C-4922-B1EB-0F8271D9DC41}" type="datetime1">
              <a:rPr lang="ru-RU" noProof="0" smtClean="0"/>
              <a:pPr rtl="0"/>
              <a:t>05.02.2023</a:t>
            </a:fld>
            <a:endParaRPr lang="ru-RU" noProof="0" dirty="0"/>
          </a:p>
        </p:txBody>
      </p:sp>
      <p:sp>
        <p:nvSpPr>
          <p:cNvPr id="6" name="Номер слайда 5"/>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32643110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4" name="Группа 83" descr="Несколько цветов в левой части слайда"/>
          <p:cNvGrpSpPr/>
          <p:nvPr/>
        </p:nvGrpSpPr>
        <p:grpSpPr bwMode="gray">
          <a:xfrm>
            <a:off x="-111192" y="56187"/>
            <a:ext cx="1187090" cy="6801813"/>
            <a:chOff x="-111192" y="56187"/>
            <a:chExt cx="1187090" cy="6801813"/>
          </a:xfrm>
        </p:grpSpPr>
        <p:sp>
          <p:nvSpPr>
            <p:cNvPr id="7" name="Полилиния 6"/>
            <p:cNvSpPr>
              <a:spLocks/>
            </p:cNvSpPr>
            <p:nvPr/>
          </p:nvSpPr>
          <p:spPr bwMode="gray">
            <a:xfrm rot="21370907">
              <a:off x="309865" y="316313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8" name="Овал 33"/>
            <p:cNvSpPr>
              <a:spLocks noChangeArrowheads="1"/>
            </p:cNvSpPr>
            <p:nvPr/>
          </p:nvSpPr>
          <p:spPr bwMode="gray">
            <a:xfrm rot="21370907">
              <a:off x="156317" y="389499"/>
              <a:ext cx="107325" cy="90813"/>
            </a:xfrm>
            <a:prstGeom prst="ellipse">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nvGrpSpPr>
            <p:cNvPr id="9" name="Группа 8"/>
            <p:cNvGrpSpPr/>
            <p:nvPr/>
          </p:nvGrpSpPr>
          <p:grpSpPr bwMode="gray">
            <a:xfrm rot="21351673">
              <a:off x="188910" y="3285460"/>
              <a:ext cx="886988" cy="656333"/>
              <a:chOff x="452438" y="3540125"/>
              <a:chExt cx="750888" cy="555625"/>
            </a:xfrm>
          </p:grpSpPr>
          <p:sp>
            <p:nvSpPr>
              <p:cNvPr id="10" name="Полилиния 9"/>
              <p:cNvSpPr>
                <a:spLocks/>
              </p:cNvSpPr>
              <p:nvPr/>
            </p:nvSpPr>
            <p:spPr bwMode="gray">
              <a:xfrm flipH="1">
                <a:off x="546100" y="3540125"/>
                <a:ext cx="657226" cy="555625"/>
              </a:xfrm>
              <a:custGeom>
                <a:avLst/>
                <a:gdLst>
                  <a:gd name="T0" fmla="*/ 265 w 267"/>
                  <a:gd name="T1" fmla="*/ 93 h 227"/>
                  <a:gd name="T2" fmla="*/ 192 w 267"/>
                  <a:gd name="T3" fmla="*/ 3 h 227"/>
                  <a:gd name="T4" fmla="*/ 130 w 267"/>
                  <a:gd name="T5" fmla="*/ 64 h 227"/>
                  <a:gd name="T6" fmla="*/ 52 w 267"/>
                  <a:gd name="T7" fmla="*/ 86 h 227"/>
                  <a:gd name="T8" fmla="*/ 208 w 267"/>
                  <a:gd name="T9" fmla="*/ 200 h 227"/>
                  <a:gd name="T10" fmla="*/ 265 w 267"/>
                  <a:gd name="T11" fmla="*/ 93 h 227"/>
                </a:gdLst>
                <a:ahLst/>
                <a:cxnLst>
                  <a:cxn ang="0">
                    <a:pos x="T0" y="T1"/>
                  </a:cxn>
                  <a:cxn ang="0">
                    <a:pos x="T2" y="T3"/>
                  </a:cxn>
                  <a:cxn ang="0">
                    <a:pos x="T4" y="T5"/>
                  </a:cxn>
                  <a:cxn ang="0">
                    <a:pos x="T6" y="T7"/>
                  </a:cxn>
                  <a:cxn ang="0">
                    <a:pos x="T8" y="T9"/>
                  </a:cxn>
                  <a:cxn ang="0">
                    <a:pos x="T10" y="T11"/>
                  </a:cxn>
                </a:cxnLst>
                <a:rect l="0" t="0" r="r" b="b"/>
                <a:pathLst>
                  <a:path w="267" h="227">
                    <a:moveTo>
                      <a:pt x="265" y="93"/>
                    </a:moveTo>
                    <a:cubicBezTo>
                      <a:pt x="263" y="39"/>
                      <a:pt x="218" y="0"/>
                      <a:pt x="192" y="3"/>
                    </a:cubicBezTo>
                    <a:cubicBezTo>
                      <a:pt x="151" y="8"/>
                      <a:pt x="133" y="33"/>
                      <a:pt x="130" y="64"/>
                    </a:cubicBezTo>
                    <a:cubicBezTo>
                      <a:pt x="95" y="57"/>
                      <a:pt x="61" y="69"/>
                      <a:pt x="52" y="86"/>
                    </a:cubicBezTo>
                    <a:cubicBezTo>
                      <a:pt x="0" y="183"/>
                      <a:pt x="156" y="227"/>
                      <a:pt x="208" y="200"/>
                    </a:cubicBezTo>
                    <a:cubicBezTo>
                      <a:pt x="232" y="195"/>
                      <a:pt x="267" y="136"/>
                      <a:pt x="265" y="93"/>
                    </a:cubicBezTo>
                    <a:close/>
                  </a:path>
                </a:pathLst>
              </a:custGeom>
              <a:solidFill>
                <a:schemeClr val="accent1">
                  <a:lumMod val="60000"/>
                  <a:lumOff val="4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1" name="Полилиния 10"/>
              <p:cNvSpPr>
                <a:spLocks/>
              </p:cNvSpPr>
              <p:nvPr/>
            </p:nvSpPr>
            <p:spPr bwMode="gray">
              <a:xfrm flipH="1">
                <a:off x="452438" y="3581400"/>
                <a:ext cx="735013" cy="509587"/>
              </a:xfrm>
              <a:custGeom>
                <a:avLst/>
                <a:gdLst>
                  <a:gd name="T0" fmla="*/ 291 w 299"/>
                  <a:gd name="T1" fmla="*/ 15 h 208"/>
                  <a:gd name="T2" fmla="*/ 201 w 299"/>
                  <a:gd name="T3" fmla="*/ 160 h 208"/>
                  <a:gd name="T4" fmla="*/ 176 w 299"/>
                  <a:gd name="T5" fmla="*/ 94 h 208"/>
                  <a:gd name="T6" fmla="*/ 108 w 299"/>
                  <a:gd name="T7" fmla="*/ 20 h 208"/>
                  <a:gd name="T8" fmla="*/ 176 w 299"/>
                  <a:gd name="T9" fmla="*/ 172 h 208"/>
                  <a:gd name="T10" fmla="*/ 107 w 299"/>
                  <a:gd name="T11" fmla="*/ 150 h 208"/>
                  <a:gd name="T12" fmla="*/ 6 w 299"/>
                  <a:gd name="T13" fmla="*/ 157 h 208"/>
                  <a:gd name="T14" fmla="*/ 199 w 299"/>
                  <a:gd name="T15" fmla="*/ 192 h 208"/>
                  <a:gd name="T16" fmla="*/ 203 w 299"/>
                  <a:gd name="T17" fmla="*/ 192 h 208"/>
                  <a:gd name="T18" fmla="*/ 205 w 299"/>
                  <a:gd name="T19" fmla="*/ 189 h 208"/>
                  <a:gd name="T20" fmla="*/ 267 w 299"/>
                  <a:gd name="T21" fmla="*/ 113 h 208"/>
                  <a:gd name="T22" fmla="*/ 291 w 299"/>
                  <a:gd name="T23" fmla="*/ 1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8">
                    <a:moveTo>
                      <a:pt x="291" y="15"/>
                    </a:moveTo>
                    <a:cubicBezTo>
                      <a:pt x="262" y="0"/>
                      <a:pt x="214" y="106"/>
                      <a:pt x="201" y="160"/>
                    </a:cubicBezTo>
                    <a:cubicBezTo>
                      <a:pt x="196" y="140"/>
                      <a:pt x="186" y="115"/>
                      <a:pt x="176" y="94"/>
                    </a:cubicBezTo>
                    <a:cubicBezTo>
                      <a:pt x="150" y="46"/>
                      <a:pt x="116" y="15"/>
                      <a:pt x="108" y="20"/>
                    </a:cubicBezTo>
                    <a:cubicBezTo>
                      <a:pt x="80" y="36"/>
                      <a:pt x="138" y="130"/>
                      <a:pt x="176" y="172"/>
                    </a:cubicBezTo>
                    <a:cubicBezTo>
                      <a:pt x="157" y="164"/>
                      <a:pt x="130" y="154"/>
                      <a:pt x="107" y="150"/>
                    </a:cubicBezTo>
                    <a:cubicBezTo>
                      <a:pt x="53" y="140"/>
                      <a:pt x="7" y="148"/>
                      <a:pt x="6" y="157"/>
                    </a:cubicBezTo>
                    <a:cubicBezTo>
                      <a:pt x="0" y="197"/>
                      <a:pt x="179" y="208"/>
                      <a:pt x="199" y="192"/>
                    </a:cubicBezTo>
                    <a:cubicBezTo>
                      <a:pt x="200" y="193"/>
                      <a:pt x="202" y="193"/>
                      <a:pt x="203" y="192"/>
                    </a:cubicBezTo>
                    <a:cubicBezTo>
                      <a:pt x="204" y="192"/>
                      <a:pt x="205" y="191"/>
                      <a:pt x="205" y="189"/>
                    </a:cubicBezTo>
                    <a:cubicBezTo>
                      <a:pt x="218" y="182"/>
                      <a:pt x="249" y="146"/>
                      <a:pt x="267" y="113"/>
                    </a:cubicBezTo>
                    <a:cubicBezTo>
                      <a:pt x="292" y="65"/>
                      <a:pt x="299" y="19"/>
                      <a:pt x="291" y="15"/>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12" name="Полилиния 11"/>
            <p:cNvSpPr>
              <a:spLocks/>
            </p:cNvSpPr>
            <p:nvPr/>
          </p:nvSpPr>
          <p:spPr bwMode="gray">
            <a:xfrm rot="21370907">
              <a:off x="40737" y="3810995"/>
              <a:ext cx="338487" cy="336423"/>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3" name="Полилиния 12"/>
            <p:cNvSpPr>
              <a:spLocks/>
            </p:cNvSpPr>
            <p:nvPr/>
          </p:nvSpPr>
          <p:spPr bwMode="gray">
            <a:xfrm rot="1029304">
              <a:off x="-5757" y="2131015"/>
              <a:ext cx="717568" cy="786784"/>
            </a:xfrm>
            <a:custGeom>
              <a:avLst/>
              <a:gdLst>
                <a:gd name="connsiteX0" fmla="*/ 624166 w 717568"/>
                <a:gd name="connsiteY0" fmla="*/ 7939 h 786784"/>
                <a:gd name="connsiteX1" fmla="*/ 680993 w 717568"/>
                <a:gd name="connsiteY1" fmla="*/ 7779 h 786784"/>
                <a:gd name="connsiteX2" fmla="*/ 244665 w 717568"/>
                <a:gd name="connsiteY2" fmla="*/ 782347 h 786784"/>
                <a:gd name="connsiteX3" fmla="*/ 109114 w 717568"/>
                <a:gd name="connsiteY3" fmla="*/ 756152 h 786784"/>
                <a:gd name="connsiteX4" fmla="*/ 99313 w 717568"/>
                <a:gd name="connsiteY4" fmla="*/ 749712 h 786784"/>
                <a:gd name="connsiteX5" fmla="*/ 0 w 717568"/>
                <a:gd name="connsiteY5" fmla="*/ 427989 h 786784"/>
                <a:gd name="connsiteX6" fmla="*/ 3400 w 717568"/>
                <a:gd name="connsiteY6" fmla="*/ 430734 h 786784"/>
                <a:gd name="connsiteX7" fmla="*/ 260064 w 717568"/>
                <a:gd name="connsiteY7" fmla="*/ 731389 h 786784"/>
                <a:gd name="connsiteX8" fmla="*/ 624166 w 717568"/>
                <a:gd name="connsiteY8" fmla="*/ 7939 h 78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568" h="786784">
                  <a:moveTo>
                    <a:pt x="624166" y="7939"/>
                  </a:moveTo>
                  <a:cubicBezTo>
                    <a:pt x="643937" y="-2174"/>
                    <a:pt x="663027" y="-3050"/>
                    <a:pt x="680993" y="7779"/>
                  </a:cubicBezTo>
                  <a:cubicBezTo>
                    <a:pt x="870924" y="119888"/>
                    <a:pt x="260065" y="848593"/>
                    <a:pt x="244665" y="782347"/>
                  </a:cubicBezTo>
                  <a:cubicBezTo>
                    <a:pt x="206165" y="793813"/>
                    <a:pt x="158682" y="782347"/>
                    <a:pt x="109114" y="756152"/>
                  </a:cubicBezTo>
                  <a:lnTo>
                    <a:pt x="99313" y="749712"/>
                  </a:lnTo>
                  <a:lnTo>
                    <a:pt x="0" y="427989"/>
                  </a:lnTo>
                  <a:lnTo>
                    <a:pt x="3400" y="430734"/>
                  </a:lnTo>
                  <a:cubicBezTo>
                    <a:pt x="113766" y="527555"/>
                    <a:pt x="231831" y="660047"/>
                    <a:pt x="260064" y="731389"/>
                  </a:cubicBezTo>
                  <a:cubicBezTo>
                    <a:pt x="313964" y="602081"/>
                    <a:pt x="485768" y="78723"/>
                    <a:pt x="624166" y="7939"/>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noAutofit/>
            </a:bodyPr>
            <a:lstStyle/>
            <a:p>
              <a:pPr rtl="0"/>
              <a:endParaRPr lang="ru-RU" noProof="0" dirty="0"/>
            </a:p>
          </p:txBody>
        </p:sp>
        <p:sp>
          <p:nvSpPr>
            <p:cNvPr id="14" name="Полилиния 13"/>
            <p:cNvSpPr>
              <a:spLocks/>
            </p:cNvSpPr>
            <p:nvPr/>
          </p:nvSpPr>
          <p:spPr bwMode="gray">
            <a:xfrm rot="229093" flipH="1">
              <a:off x="363693" y="512740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5" name="Полилиния 14"/>
            <p:cNvSpPr>
              <a:spLocks/>
            </p:cNvSpPr>
            <p:nvPr/>
          </p:nvSpPr>
          <p:spPr bwMode="gray">
            <a:xfrm rot="229093" flipH="1">
              <a:off x="820539" y="6496790"/>
              <a:ext cx="130517" cy="129721"/>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6" name="Полилиния 15"/>
            <p:cNvSpPr>
              <a:spLocks/>
            </p:cNvSpPr>
            <p:nvPr/>
          </p:nvSpPr>
          <p:spPr bwMode="gray">
            <a:xfrm rot="18488757">
              <a:off x="56320" y="5556204"/>
              <a:ext cx="303358" cy="304647"/>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7" name="Полилиния 16"/>
            <p:cNvSpPr>
              <a:spLocks/>
            </p:cNvSpPr>
            <p:nvPr/>
          </p:nvSpPr>
          <p:spPr bwMode="gray">
            <a:xfrm rot="21540920" flipH="1">
              <a:off x="309775" y="56187"/>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8" name="Овал 33"/>
            <p:cNvSpPr>
              <a:spLocks noChangeArrowheads="1"/>
            </p:cNvSpPr>
            <p:nvPr/>
          </p:nvSpPr>
          <p:spPr bwMode="gray">
            <a:xfrm rot="21540920" flipH="1">
              <a:off x="77245" y="2006726"/>
              <a:ext cx="107325" cy="90813"/>
            </a:xfrm>
            <a:prstGeom prst="ellipse">
              <a:avLst/>
            </a:pr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9" name="Полилиния 27"/>
            <p:cNvSpPr>
              <a:spLocks/>
            </p:cNvSpPr>
            <p:nvPr/>
          </p:nvSpPr>
          <p:spPr bwMode="gray">
            <a:xfrm rot="19007982" flipV="1">
              <a:off x="756768" y="5796628"/>
              <a:ext cx="138254" cy="141654"/>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20" name="Полилиния 19"/>
            <p:cNvSpPr/>
            <p:nvPr/>
          </p:nvSpPr>
          <p:spPr bwMode="gray">
            <a:xfrm>
              <a:off x="-111192" y="5906666"/>
              <a:ext cx="670" cy="8039"/>
            </a:xfrm>
            <a:custGeom>
              <a:avLst/>
              <a:gdLst>
                <a:gd name="connsiteX0" fmla="*/ 133 w 591"/>
                <a:gd name="connsiteY0" fmla="*/ 57 h 7090"/>
                <a:gd name="connsiteX1" fmla="*/ 502 w 591"/>
                <a:gd name="connsiteY1" fmla="*/ 3724 h 7090"/>
                <a:gd name="connsiteX2" fmla="*/ 591 w 591"/>
                <a:gd name="connsiteY2" fmla="*/ 5706 h 7090"/>
                <a:gd name="connsiteX3" fmla="*/ 1 w 591"/>
                <a:gd name="connsiteY3" fmla="*/ 7090 h 7090"/>
                <a:gd name="connsiteX4" fmla="*/ 133 w 591"/>
                <a:gd name="connsiteY4" fmla="*/ 57 h 7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 h="7090">
                  <a:moveTo>
                    <a:pt x="133" y="57"/>
                  </a:moveTo>
                  <a:cubicBezTo>
                    <a:pt x="221" y="-306"/>
                    <a:pt x="348" y="1114"/>
                    <a:pt x="502" y="3724"/>
                  </a:cubicBezTo>
                  <a:lnTo>
                    <a:pt x="591" y="5706"/>
                  </a:lnTo>
                  <a:lnTo>
                    <a:pt x="1" y="7090"/>
                  </a:lnTo>
                  <a:cubicBezTo>
                    <a:pt x="-4" y="2567"/>
                    <a:pt x="45" y="420"/>
                    <a:pt x="133" y="5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1" name="Полилиния 49"/>
            <p:cNvSpPr>
              <a:spLocks/>
            </p:cNvSpPr>
            <p:nvPr/>
          </p:nvSpPr>
          <p:spPr bwMode="gray">
            <a:xfrm rot="238563">
              <a:off x="193325" y="5986638"/>
              <a:ext cx="587092" cy="435643"/>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 name="connsiteX0" fmla="*/ 437 w 8676"/>
                <a:gd name="connsiteY0" fmla="*/ 38 h 8343"/>
                <a:gd name="connsiteX1" fmla="*/ 3833 w 8676"/>
                <a:gd name="connsiteY1" fmla="*/ 6489 h 8343"/>
                <a:gd name="connsiteX2" fmla="*/ 8676 w 8676"/>
                <a:gd name="connsiteY2" fmla="*/ 1731 h 8343"/>
                <a:gd name="connsiteX3" fmla="*/ 3823 w 8676"/>
                <a:gd name="connsiteY3" fmla="*/ 8271 h 8343"/>
                <a:gd name="connsiteX4" fmla="*/ 3582 w 8676"/>
                <a:gd name="connsiteY4" fmla="*/ 8102 h 8343"/>
                <a:gd name="connsiteX5" fmla="*/ 437 w 8676"/>
                <a:gd name="connsiteY5" fmla="*/ 38 h 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6" h="8343">
                  <a:moveTo>
                    <a:pt x="437" y="38"/>
                  </a:moveTo>
                  <a:cubicBezTo>
                    <a:pt x="1758" y="602"/>
                    <a:pt x="3645" y="4151"/>
                    <a:pt x="3833" y="6489"/>
                  </a:cubicBezTo>
                  <a:cubicBezTo>
                    <a:pt x="5091" y="4070"/>
                    <a:pt x="8676" y="-43"/>
                    <a:pt x="8676" y="1731"/>
                  </a:cubicBezTo>
                  <a:cubicBezTo>
                    <a:pt x="8613" y="4070"/>
                    <a:pt x="5458" y="8997"/>
                    <a:pt x="3823" y="8271"/>
                  </a:cubicBezTo>
                  <a:cubicBezTo>
                    <a:pt x="3760" y="8352"/>
                    <a:pt x="3582" y="8022"/>
                    <a:pt x="3582" y="8102"/>
                  </a:cubicBezTo>
                  <a:cubicBezTo>
                    <a:pt x="2764" y="9312"/>
                    <a:pt x="-1324" y="-688"/>
                    <a:pt x="437" y="38"/>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2" name="Полилиния 21"/>
            <p:cNvSpPr/>
            <p:nvPr/>
          </p:nvSpPr>
          <p:spPr bwMode="gray">
            <a:xfrm>
              <a:off x="-5482" y="1265703"/>
              <a:ext cx="764564" cy="2440644"/>
            </a:xfrm>
            <a:custGeom>
              <a:avLst/>
              <a:gdLst>
                <a:gd name="connsiteX0" fmla="*/ 762840 w 764564"/>
                <a:gd name="connsiteY0" fmla="*/ 0 h 2440644"/>
                <a:gd name="connsiteX1" fmla="*/ 764564 w 764564"/>
                <a:gd name="connsiteY1" fmla="*/ 6597 h 2440644"/>
                <a:gd name="connsiteX2" fmla="*/ 415990 w 764564"/>
                <a:gd name="connsiteY2" fmla="*/ 745997 h 2440644"/>
                <a:gd name="connsiteX3" fmla="*/ 496527 w 764564"/>
                <a:gd name="connsiteY3" fmla="*/ 655633 h 2440644"/>
                <a:gd name="connsiteX4" fmla="*/ 498251 w 764564"/>
                <a:gd name="connsiteY4" fmla="*/ 662230 h 2440644"/>
                <a:gd name="connsiteX5" fmla="*/ 412572 w 764564"/>
                <a:gd name="connsiteY5" fmla="*/ 757070 h 2440644"/>
                <a:gd name="connsiteX6" fmla="*/ 132423 w 764564"/>
                <a:gd name="connsiteY6" fmla="*/ 1794536 h 2440644"/>
                <a:gd name="connsiteX7" fmla="*/ 12481 w 764564"/>
                <a:gd name="connsiteY7" fmla="*/ 2370241 h 2440644"/>
                <a:gd name="connsiteX8" fmla="*/ 0 w 764564"/>
                <a:gd name="connsiteY8" fmla="*/ 2440644 h 2440644"/>
                <a:gd name="connsiteX9" fmla="*/ 0 w 764564"/>
                <a:gd name="connsiteY9" fmla="*/ 2414471 h 2440644"/>
                <a:gd name="connsiteX10" fmla="*/ 8605 w 764564"/>
                <a:gd name="connsiteY10" fmla="*/ 2365918 h 2440644"/>
                <a:gd name="connsiteX11" fmla="*/ 127275 w 764564"/>
                <a:gd name="connsiteY11" fmla="*/ 1794968 h 2440644"/>
                <a:gd name="connsiteX12" fmla="*/ 762840 w 764564"/>
                <a:gd name="connsiteY12" fmla="*/ 0 h 244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4564" h="2440644">
                  <a:moveTo>
                    <a:pt x="762840" y="0"/>
                  </a:moveTo>
                  <a:cubicBezTo>
                    <a:pt x="764564" y="6597"/>
                    <a:pt x="764564" y="6597"/>
                    <a:pt x="764564" y="6597"/>
                  </a:cubicBezTo>
                  <a:cubicBezTo>
                    <a:pt x="661164" y="110118"/>
                    <a:pt x="539650" y="369766"/>
                    <a:pt x="415990" y="745997"/>
                  </a:cubicBezTo>
                  <a:cubicBezTo>
                    <a:pt x="496527" y="655633"/>
                    <a:pt x="496527" y="655633"/>
                    <a:pt x="496527" y="655633"/>
                  </a:cubicBezTo>
                  <a:cubicBezTo>
                    <a:pt x="498251" y="662230"/>
                    <a:pt x="498251" y="662230"/>
                    <a:pt x="498251" y="662230"/>
                  </a:cubicBezTo>
                  <a:cubicBezTo>
                    <a:pt x="412572" y="757070"/>
                    <a:pt x="412572" y="757070"/>
                    <a:pt x="412572" y="757070"/>
                  </a:cubicBezTo>
                  <a:cubicBezTo>
                    <a:pt x="318542" y="1041374"/>
                    <a:pt x="223452" y="1394081"/>
                    <a:pt x="132423" y="1794536"/>
                  </a:cubicBezTo>
                  <a:cubicBezTo>
                    <a:pt x="87192" y="1992829"/>
                    <a:pt x="46889" y="2187085"/>
                    <a:pt x="12481" y="2370241"/>
                  </a:cubicBezTo>
                  <a:lnTo>
                    <a:pt x="0" y="2440644"/>
                  </a:lnTo>
                  <a:lnTo>
                    <a:pt x="0" y="2414471"/>
                  </a:lnTo>
                  <a:lnTo>
                    <a:pt x="8605" y="2365918"/>
                  </a:lnTo>
                  <a:cubicBezTo>
                    <a:pt x="42739" y="2184035"/>
                    <a:pt x="82614" y="1991416"/>
                    <a:pt x="127275" y="1794968"/>
                  </a:cubicBezTo>
                  <a:cubicBezTo>
                    <a:pt x="341194" y="854304"/>
                    <a:pt x="578318" y="183597"/>
                    <a:pt x="762840" y="0"/>
                  </a:cubicBezTo>
                  <a:close/>
                </a:path>
              </a:pathLst>
            </a:cu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nvGrpSpPr>
            <p:cNvPr id="23" name="Группа 22"/>
            <p:cNvGrpSpPr/>
            <p:nvPr/>
          </p:nvGrpSpPr>
          <p:grpSpPr bwMode="gray">
            <a:xfrm rot="399179" flipH="1">
              <a:off x="322913" y="912037"/>
              <a:ext cx="740803" cy="743600"/>
              <a:chOff x="2051052" y="5522596"/>
              <a:chExt cx="892175" cy="895542"/>
            </a:xfrm>
          </p:grpSpPr>
          <p:sp>
            <p:nvSpPr>
              <p:cNvPr id="24" name="Полилиния 5"/>
              <p:cNvSpPr>
                <a:spLocks/>
              </p:cNvSpPr>
              <p:nvPr/>
            </p:nvSpPr>
            <p:spPr bwMode="gray">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5" name="Линия 6"/>
              <p:cNvSpPr>
                <a:spLocks noChangeShapeType="1"/>
              </p:cNvSpPr>
              <p:nvPr/>
            </p:nvSpPr>
            <p:spPr bwMode="gray">
              <a:xfrm flipV="1">
                <a:off x="2411413" y="6283770"/>
                <a:ext cx="6350" cy="1270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6" name="Полилиния 32"/>
              <p:cNvSpPr>
                <a:spLocks/>
              </p:cNvSpPr>
              <p:nvPr/>
            </p:nvSpPr>
            <p:spPr bwMode="gray">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7" name="Полилиния 33"/>
              <p:cNvSpPr>
                <a:spLocks/>
              </p:cNvSpPr>
              <p:nvPr/>
            </p:nvSpPr>
            <p:spPr bwMode="gray">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8" name="Полилиния 32"/>
              <p:cNvSpPr>
                <a:spLocks/>
              </p:cNvSpPr>
              <p:nvPr/>
            </p:nvSpPr>
            <p:spPr bwMode="gray">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9" name="Овал 28"/>
              <p:cNvSpPr/>
              <p:nvPr/>
            </p:nvSpPr>
            <p:spPr bwMode="gray">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sp>
          <p:nvSpPr>
            <p:cNvPr id="30" name="Полилиния 29"/>
            <p:cNvSpPr>
              <a:spLocks/>
            </p:cNvSpPr>
            <p:nvPr/>
          </p:nvSpPr>
          <p:spPr bwMode="gray">
            <a:xfrm rot="21370907">
              <a:off x="453244" y="1821965"/>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1" name="Полилиния 30"/>
            <p:cNvSpPr/>
            <p:nvPr/>
          </p:nvSpPr>
          <p:spPr bwMode="gray">
            <a:xfrm>
              <a:off x="-5482" y="3721714"/>
              <a:ext cx="572070" cy="2025949"/>
            </a:xfrm>
            <a:custGeom>
              <a:avLst/>
              <a:gdLst>
                <a:gd name="connsiteX0" fmla="*/ 571311 w 572070"/>
                <a:gd name="connsiteY0" fmla="*/ 698 h 2025949"/>
                <a:gd name="connsiteX1" fmla="*/ 535841 w 572070"/>
                <a:gd name="connsiteY1" fmla="*/ 157150 h 2025949"/>
                <a:gd name="connsiteX2" fmla="*/ 43954 w 572070"/>
                <a:gd name="connsiteY2" fmla="*/ 1914280 h 2025949"/>
                <a:gd name="connsiteX3" fmla="*/ 0 w 572070"/>
                <a:gd name="connsiteY3" fmla="*/ 2025949 h 2025949"/>
                <a:gd name="connsiteX4" fmla="*/ 0 w 572070"/>
                <a:gd name="connsiteY4" fmla="*/ 1931247 h 2025949"/>
                <a:gd name="connsiteX5" fmla="*/ 38961 w 572070"/>
                <a:gd name="connsiteY5" fmla="*/ 1823186 h 2025949"/>
                <a:gd name="connsiteX6" fmla="*/ 487112 w 572070"/>
                <a:gd name="connsiteY6" fmla="*/ 146883 h 2025949"/>
                <a:gd name="connsiteX7" fmla="*/ 571311 w 572070"/>
                <a:gd name="connsiteY7" fmla="*/ 698 h 202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070" h="2025949">
                  <a:moveTo>
                    <a:pt x="571311" y="698"/>
                  </a:moveTo>
                  <a:cubicBezTo>
                    <a:pt x="574851" y="6404"/>
                    <a:pt x="566519" y="47998"/>
                    <a:pt x="535841" y="157150"/>
                  </a:cubicBezTo>
                  <a:cubicBezTo>
                    <a:pt x="455308" y="443674"/>
                    <a:pt x="262063" y="1332539"/>
                    <a:pt x="43954" y="1914280"/>
                  </a:cubicBezTo>
                  <a:lnTo>
                    <a:pt x="0" y="2025949"/>
                  </a:lnTo>
                  <a:lnTo>
                    <a:pt x="0" y="1931247"/>
                  </a:lnTo>
                  <a:lnTo>
                    <a:pt x="38961" y="1823186"/>
                  </a:lnTo>
                  <a:cubicBezTo>
                    <a:pt x="257758" y="1197543"/>
                    <a:pt x="459012" y="348382"/>
                    <a:pt x="487112" y="146883"/>
                  </a:cubicBezTo>
                  <a:cubicBezTo>
                    <a:pt x="498274" y="149283"/>
                    <a:pt x="563523" y="-11856"/>
                    <a:pt x="571311" y="698"/>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2" name="Полилиния 31"/>
            <p:cNvSpPr/>
            <p:nvPr/>
          </p:nvSpPr>
          <p:spPr bwMode="gray">
            <a:xfrm>
              <a:off x="404351" y="4895423"/>
              <a:ext cx="203734" cy="1962577"/>
            </a:xfrm>
            <a:custGeom>
              <a:avLst/>
              <a:gdLst>
                <a:gd name="connsiteX0" fmla="*/ 203734 w 203734"/>
                <a:gd name="connsiteY0" fmla="*/ 34 h 1962577"/>
                <a:gd name="connsiteX1" fmla="*/ 38502 w 203734"/>
                <a:gd name="connsiteY1" fmla="*/ 1942127 h 1962577"/>
                <a:gd name="connsiteX2" fmla="*/ 38124 w 203734"/>
                <a:gd name="connsiteY2" fmla="*/ 1962577 h 1962577"/>
                <a:gd name="connsiteX3" fmla="*/ 0 w 203734"/>
                <a:gd name="connsiteY3" fmla="*/ 1962577 h 1962577"/>
                <a:gd name="connsiteX4" fmla="*/ 861 w 203734"/>
                <a:gd name="connsiteY4" fmla="*/ 1930481 h 1962577"/>
                <a:gd name="connsiteX5" fmla="*/ 168890 w 203734"/>
                <a:gd name="connsiteY5" fmla="*/ 27735 h 1962577"/>
                <a:gd name="connsiteX6" fmla="*/ 203734 w 203734"/>
                <a:gd name="connsiteY6" fmla="*/ 34 h 196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734" h="1962577">
                  <a:moveTo>
                    <a:pt x="203734" y="34"/>
                  </a:moveTo>
                  <a:cubicBezTo>
                    <a:pt x="84994" y="510675"/>
                    <a:pt x="48957" y="1435542"/>
                    <a:pt x="38502" y="1942127"/>
                  </a:cubicBezTo>
                  <a:lnTo>
                    <a:pt x="38124" y="1962577"/>
                  </a:lnTo>
                  <a:lnTo>
                    <a:pt x="0" y="1962577"/>
                  </a:lnTo>
                  <a:lnTo>
                    <a:pt x="861" y="1930481"/>
                  </a:lnTo>
                  <a:cubicBezTo>
                    <a:pt x="15196" y="1428054"/>
                    <a:pt x="54378" y="534635"/>
                    <a:pt x="168890" y="27735"/>
                  </a:cubicBezTo>
                  <a:cubicBezTo>
                    <a:pt x="168890" y="27735"/>
                    <a:pt x="186897" y="-1137"/>
                    <a:pt x="203734" y="34"/>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nvGrpSpPr>
            <p:cNvPr id="33" name="Группа 32"/>
            <p:cNvGrpSpPr/>
            <p:nvPr/>
          </p:nvGrpSpPr>
          <p:grpSpPr bwMode="gray">
            <a:xfrm rot="16304340" flipH="1">
              <a:off x="178634" y="4276817"/>
              <a:ext cx="888787" cy="885044"/>
              <a:chOff x="4277517" y="3752400"/>
              <a:chExt cx="1154448" cy="1149586"/>
            </a:xfrm>
          </p:grpSpPr>
          <p:sp>
            <p:nvSpPr>
              <p:cNvPr id="34" name="Полилиния 33"/>
              <p:cNvSpPr>
                <a:spLocks/>
              </p:cNvSpPr>
              <p:nvPr/>
            </p:nvSpPr>
            <p:spPr bwMode="gray">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5" name="Полилиния 35"/>
              <p:cNvSpPr>
                <a:spLocks/>
              </p:cNvSpPr>
              <p:nvPr/>
            </p:nvSpPr>
            <p:spPr bwMode="gray">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6" name="Полилиния 41"/>
              <p:cNvSpPr>
                <a:spLocks/>
              </p:cNvSpPr>
              <p:nvPr/>
            </p:nvSpPr>
            <p:spPr bwMode="gray">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7" name="Полилиния 41"/>
              <p:cNvSpPr>
                <a:spLocks/>
              </p:cNvSpPr>
              <p:nvPr/>
            </p:nvSpPr>
            <p:spPr bwMode="gray">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8" name="Полилиния 42"/>
              <p:cNvSpPr>
                <a:spLocks/>
              </p:cNvSpPr>
              <p:nvPr/>
            </p:nvSpPr>
            <p:spPr bwMode="gray">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grpSp>
      </p:grpSp>
      <p:grpSp>
        <p:nvGrpSpPr>
          <p:cNvPr id="83" name="Группа 82" descr="Несколько цветов в правой части слайда"/>
          <p:cNvGrpSpPr/>
          <p:nvPr/>
        </p:nvGrpSpPr>
        <p:grpSpPr bwMode="gray">
          <a:xfrm>
            <a:off x="10666412" y="2618021"/>
            <a:ext cx="1376735" cy="4239979"/>
            <a:chOff x="10666412" y="2618021"/>
            <a:chExt cx="1376735" cy="4239979"/>
          </a:xfrm>
        </p:grpSpPr>
        <p:sp>
          <p:nvSpPr>
            <p:cNvPr id="82" name="Полилиния 13"/>
            <p:cNvSpPr>
              <a:spLocks noEditPoints="1"/>
            </p:cNvSpPr>
            <p:nvPr/>
          </p:nvSpPr>
          <p:spPr bwMode="gray">
            <a:xfrm>
              <a:off x="11081335" y="4464333"/>
              <a:ext cx="842070" cy="2393667"/>
            </a:xfrm>
            <a:custGeom>
              <a:avLst/>
              <a:gdLst>
                <a:gd name="T0" fmla="*/ 31 w 274"/>
                <a:gd name="T1" fmla="*/ 768 h 826"/>
                <a:gd name="T2" fmla="*/ 21 w 274"/>
                <a:gd name="T3" fmla="*/ 826 h 826"/>
                <a:gd name="T4" fmla="*/ 29 w 274"/>
                <a:gd name="T5" fmla="*/ 826 h 826"/>
                <a:gd name="T6" fmla="*/ 107 w 274"/>
                <a:gd name="T7" fmla="*/ 491 h 826"/>
                <a:gd name="T8" fmla="*/ 139 w 274"/>
                <a:gd name="T9" fmla="*/ 364 h 826"/>
                <a:gd name="T10" fmla="*/ 272 w 274"/>
                <a:gd name="T11" fmla="*/ 359 h 826"/>
                <a:gd name="T12" fmla="*/ 274 w 274"/>
                <a:gd name="T13" fmla="*/ 351 h 826"/>
                <a:gd name="T14" fmla="*/ 141 w 274"/>
                <a:gd name="T15" fmla="*/ 354 h 826"/>
                <a:gd name="T16" fmla="*/ 139 w 274"/>
                <a:gd name="T17" fmla="*/ 0 h 826"/>
                <a:gd name="T18" fmla="*/ 132 w 274"/>
                <a:gd name="T19" fmla="*/ 3 h 826"/>
                <a:gd name="T20" fmla="*/ 131 w 274"/>
                <a:gd name="T21" fmla="*/ 357 h 826"/>
                <a:gd name="T22" fmla="*/ 96 w 274"/>
                <a:gd name="T23" fmla="*/ 382 h 826"/>
                <a:gd name="T24" fmla="*/ 50 w 274"/>
                <a:gd name="T25" fmla="*/ 451 h 826"/>
                <a:gd name="T26" fmla="*/ 21 w 274"/>
                <a:gd name="T27" fmla="*/ 393 h 826"/>
                <a:gd name="T28" fmla="*/ 14 w 274"/>
                <a:gd name="T29" fmla="*/ 396 h 826"/>
                <a:gd name="T30" fmla="*/ 45 w 274"/>
                <a:gd name="T31" fmla="*/ 462 h 826"/>
                <a:gd name="T32" fmla="*/ 31 w 274"/>
                <a:gd name="T33" fmla="*/ 768 h 826"/>
                <a:gd name="T34" fmla="*/ 102 w 274"/>
                <a:gd name="T35" fmla="*/ 389 h 826"/>
                <a:gd name="T36" fmla="*/ 129 w 274"/>
                <a:gd name="T37" fmla="*/ 369 h 826"/>
                <a:gd name="T38" fmla="*/ 98 w 274"/>
                <a:gd name="T39" fmla="*/ 489 h 826"/>
                <a:gd name="T40" fmla="*/ 36 w 274"/>
                <a:gd name="T41" fmla="*/ 744 h 826"/>
                <a:gd name="T42" fmla="*/ 102 w 274"/>
                <a:gd name="T43" fmla="*/ 389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4" h="826">
                  <a:moveTo>
                    <a:pt x="31" y="768"/>
                  </a:moveTo>
                  <a:cubicBezTo>
                    <a:pt x="27" y="787"/>
                    <a:pt x="24" y="806"/>
                    <a:pt x="21" y="826"/>
                  </a:cubicBezTo>
                  <a:cubicBezTo>
                    <a:pt x="29" y="826"/>
                    <a:pt x="29" y="826"/>
                    <a:pt x="29" y="826"/>
                  </a:cubicBezTo>
                  <a:cubicBezTo>
                    <a:pt x="51" y="698"/>
                    <a:pt x="81" y="589"/>
                    <a:pt x="107" y="491"/>
                  </a:cubicBezTo>
                  <a:cubicBezTo>
                    <a:pt x="118" y="446"/>
                    <a:pt x="129" y="404"/>
                    <a:pt x="139" y="364"/>
                  </a:cubicBezTo>
                  <a:cubicBezTo>
                    <a:pt x="174" y="348"/>
                    <a:pt x="219" y="346"/>
                    <a:pt x="272" y="359"/>
                  </a:cubicBezTo>
                  <a:cubicBezTo>
                    <a:pt x="274" y="351"/>
                    <a:pt x="274" y="351"/>
                    <a:pt x="274" y="351"/>
                  </a:cubicBezTo>
                  <a:cubicBezTo>
                    <a:pt x="222" y="338"/>
                    <a:pt x="178" y="338"/>
                    <a:pt x="141" y="354"/>
                  </a:cubicBezTo>
                  <a:cubicBezTo>
                    <a:pt x="173" y="217"/>
                    <a:pt x="184" y="107"/>
                    <a:pt x="139" y="0"/>
                  </a:cubicBezTo>
                  <a:cubicBezTo>
                    <a:pt x="132" y="3"/>
                    <a:pt x="132" y="3"/>
                    <a:pt x="132" y="3"/>
                  </a:cubicBezTo>
                  <a:cubicBezTo>
                    <a:pt x="177" y="109"/>
                    <a:pt x="164" y="220"/>
                    <a:pt x="131" y="357"/>
                  </a:cubicBezTo>
                  <a:cubicBezTo>
                    <a:pt x="119" y="364"/>
                    <a:pt x="107" y="372"/>
                    <a:pt x="96" y="382"/>
                  </a:cubicBezTo>
                  <a:cubicBezTo>
                    <a:pt x="76" y="401"/>
                    <a:pt x="61" y="424"/>
                    <a:pt x="50" y="451"/>
                  </a:cubicBezTo>
                  <a:cubicBezTo>
                    <a:pt x="21" y="393"/>
                    <a:pt x="21" y="393"/>
                    <a:pt x="21" y="393"/>
                  </a:cubicBezTo>
                  <a:cubicBezTo>
                    <a:pt x="14" y="396"/>
                    <a:pt x="14" y="396"/>
                    <a:pt x="14" y="396"/>
                  </a:cubicBezTo>
                  <a:cubicBezTo>
                    <a:pt x="45" y="462"/>
                    <a:pt x="45" y="462"/>
                    <a:pt x="45" y="462"/>
                  </a:cubicBezTo>
                  <a:cubicBezTo>
                    <a:pt x="0" y="584"/>
                    <a:pt x="29" y="756"/>
                    <a:pt x="31" y="768"/>
                  </a:cubicBezTo>
                  <a:close/>
                  <a:moveTo>
                    <a:pt x="102" y="389"/>
                  </a:moveTo>
                  <a:cubicBezTo>
                    <a:pt x="110" y="381"/>
                    <a:pt x="119" y="374"/>
                    <a:pt x="129" y="369"/>
                  </a:cubicBezTo>
                  <a:cubicBezTo>
                    <a:pt x="120" y="407"/>
                    <a:pt x="110" y="447"/>
                    <a:pt x="98" y="489"/>
                  </a:cubicBezTo>
                  <a:cubicBezTo>
                    <a:pt x="78" y="566"/>
                    <a:pt x="55" y="650"/>
                    <a:pt x="36" y="744"/>
                  </a:cubicBezTo>
                  <a:cubicBezTo>
                    <a:pt x="28" y="675"/>
                    <a:pt x="11" y="473"/>
                    <a:pt x="102" y="389"/>
                  </a:cubicBez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0" name="Полилиния 23"/>
            <p:cNvSpPr>
              <a:spLocks/>
            </p:cNvSpPr>
            <p:nvPr/>
          </p:nvSpPr>
          <p:spPr bwMode="gray">
            <a:xfrm rot="18719809">
              <a:off x="11765934" y="6045503"/>
              <a:ext cx="200698" cy="20069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1" name="Полилиния 27"/>
            <p:cNvSpPr>
              <a:spLocks/>
            </p:cNvSpPr>
            <p:nvPr/>
          </p:nvSpPr>
          <p:spPr bwMode="gray">
            <a:xfrm rot="18719809" flipV="1">
              <a:off x="11572170" y="2616716"/>
              <a:ext cx="106135" cy="108746"/>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43" name="Полилиния 5"/>
            <p:cNvSpPr>
              <a:spLocks/>
            </p:cNvSpPr>
            <p:nvPr/>
          </p:nvSpPr>
          <p:spPr bwMode="gray">
            <a:xfrm rot="18200584">
              <a:off x="11560581" y="5201813"/>
              <a:ext cx="5528" cy="11055"/>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4" name="Линия 6"/>
            <p:cNvSpPr>
              <a:spLocks noChangeShapeType="1"/>
            </p:cNvSpPr>
            <p:nvPr/>
          </p:nvSpPr>
          <p:spPr bwMode="gray">
            <a:xfrm rot="18200584" flipH="1" flipV="1">
              <a:off x="11560581" y="5201813"/>
              <a:ext cx="5528" cy="11055"/>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5" name="Полилиния 10"/>
            <p:cNvSpPr>
              <a:spLocks/>
            </p:cNvSpPr>
            <p:nvPr/>
          </p:nvSpPr>
          <p:spPr bwMode="gray">
            <a:xfrm rot="18694609">
              <a:off x="11379664" y="4584602"/>
              <a:ext cx="437369" cy="481059"/>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 fmla="*/ 9849 w 9849"/>
                <a:gd name="connsiteY0" fmla="*/ 9122 h 10251"/>
                <a:gd name="connsiteX1" fmla="*/ 1748 w 9849"/>
                <a:gd name="connsiteY1" fmla="*/ 7541 h 10251"/>
                <a:gd name="connsiteX2" fmla="*/ 3887 w 9849"/>
                <a:gd name="connsiteY2" fmla="*/ 283 h 10251"/>
                <a:gd name="connsiteX3" fmla="*/ 387 w 9849"/>
                <a:gd name="connsiteY3" fmla="*/ 8303 h 10251"/>
                <a:gd name="connsiteX4" fmla="*/ 257 w 9849"/>
                <a:gd name="connsiteY4" fmla="*/ 8419 h 10251"/>
                <a:gd name="connsiteX5" fmla="*/ 9849 w 9849"/>
                <a:gd name="connsiteY5" fmla="*/ 9122 h 10251"/>
                <a:gd name="connsiteX0" fmla="*/ 10000 w 10000"/>
                <a:gd name="connsiteY0" fmla="*/ 8899 h 10131"/>
                <a:gd name="connsiteX1" fmla="*/ 1775 w 10000"/>
                <a:gd name="connsiteY1" fmla="*/ 7356 h 10131"/>
                <a:gd name="connsiteX2" fmla="*/ 3947 w 10000"/>
                <a:gd name="connsiteY2" fmla="*/ 276 h 10131"/>
                <a:gd name="connsiteX3" fmla="*/ 393 w 10000"/>
                <a:gd name="connsiteY3" fmla="*/ 8100 h 10131"/>
                <a:gd name="connsiteX4" fmla="*/ 261 w 10000"/>
                <a:gd name="connsiteY4" fmla="*/ 8213 h 10131"/>
                <a:gd name="connsiteX5" fmla="*/ 10000 w 10000"/>
                <a:gd name="connsiteY5" fmla="*/ 8899 h 10131"/>
                <a:gd name="connsiteX0" fmla="*/ 10361 w 10361"/>
                <a:gd name="connsiteY0" fmla="*/ 8632 h 9864"/>
                <a:gd name="connsiteX1" fmla="*/ 2136 w 10361"/>
                <a:gd name="connsiteY1" fmla="*/ 7089 h 9864"/>
                <a:gd name="connsiteX2" fmla="*/ 4308 w 10361"/>
                <a:gd name="connsiteY2" fmla="*/ 9 h 9864"/>
                <a:gd name="connsiteX3" fmla="*/ 754 w 10361"/>
                <a:gd name="connsiteY3" fmla="*/ 7833 h 9864"/>
                <a:gd name="connsiteX4" fmla="*/ 622 w 10361"/>
                <a:gd name="connsiteY4" fmla="*/ 7946 h 9864"/>
                <a:gd name="connsiteX5" fmla="*/ 10361 w 10361"/>
                <a:gd name="connsiteY5" fmla="*/ 8632 h 9864"/>
                <a:gd name="connsiteX0" fmla="*/ 10000 w 10000"/>
                <a:gd name="connsiteY0" fmla="*/ 8749 h 9998"/>
                <a:gd name="connsiteX1" fmla="*/ 2062 w 10000"/>
                <a:gd name="connsiteY1" fmla="*/ 7185 h 9998"/>
                <a:gd name="connsiteX2" fmla="*/ 4158 w 10000"/>
                <a:gd name="connsiteY2" fmla="*/ 7 h 9998"/>
                <a:gd name="connsiteX3" fmla="*/ 728 w 10000"/>
                <a:gd name="connsiteY3" fmla="*/ 7939 h 9998"/>
                <a:gd name="connsiteX4" fmla="*/ 600 w 10000"/>
                <a:gd name="connsiteY4" fmla="*/ 8054 h 9998"/>
                <a:gd name="connsiteX5" fmla="*/ 10000 w 10000"/>
                <a:gd name="connsiteY5" fmla="*/ 8749 h 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sp>
          <p:nvSpPr>
            <p:cNvPr id="46" name="Полилиния 25"/>
            <p:cNvSpPr>
              <a:spLocks/>
            </p:cNvSpPr>
            <p:nvPr/>
          </p:nvSpPr>
          <p:spPr bwMode="gray">
            <a:xfrm rot="16884820">
              <a:off x="10934141" y="5972481"/>
              <a:ext cx="304390" cy="345390"/>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 fmla="*/ 9851 w 10000"/>
                <a:gd name="connsiteY0" fmla="*/ 525 h 10154"/>
                <a:gd name="connsiteX1" fmla="*/ 297 w 10000"/>
                <a:gd name="connsiteY1" fmla="*/ 7280 h 10154"/>
                <a:gd name="connsiteX2" fmla="*/ 985 w 10000"/>
                <a:gd name="connsiteY2" fmla="*/ 7614 h 10154"/>
                <a:gd name="connsiteX3" fmla="*/ 5800 w 10000"/>
                <a:gd name="connsiteY3" fmla="*/ 9783 h 10154"/>
                <a:gd name="connsiteX4" fmla="*/ 1444 w 10000"/>
                <a:gd name="connsiteY4" fmla="*/ 7363 h 10154"/>
                <a:gd name="connsiteX5" fmla="*/ 9851 w 10000"/>
                <a:gd name="connsiteY5" fmla="*/ 525 h 10154"/>
                <a:gd name="connsiteX0" fmla="*/ 9851 w 9851"/>
                <a:gd name="connsiteY0" fmla="*/ 525 h 10154"/>
                <a:gd name="connsiteX1" fmla="*/ 297 w 9851"/>
                <a:gd name="connsiteY1" fmla="*/ 7280 h 10154"/>
                <a:gd name="connsiteX2" fmla="*/ 985 w 9851"/>
                <a:gd name="connsiteY2" fmla="*/ 7614 h 10154"/>
                <a:gd name="connsiteX3" fmla="*/ 5800 w 9851"/>
                <a:gd name="connsiteY3" fmla="*/ 9783 h 10154"/>
                <a:gd name="connsiteX4" fmla="*/ 1444 w 9851"/>
                <a:gd name="connsiteY4" fmla="*/ 7363 h 10154"/>
                <a:gd name="connsiteX5" fmla="*/ 9851 w 9851"/>
                <a:gd name="connsiteY5" fmla="*/ 525 h 10154"/>
                <a:gd name="connsiteX0" fmla="*/ 10000 w 10602"/>
                <a:gd name="connsiteY0" fmla="*/ 517 h 10000"/>
                <a:gd name="connsiteX1" fmla="*/ 301 w 10602"/>
                <a:gd name="connsiteY1" fmla="*/ 7170 h 10000"/>
                <a:gd name="connsiteX2" fmla="*/ 1000 w 10602"/>
                <a:gd name="connsiteY2" fmla="*/ 7499 h 10000"/>
                <a:gd name="connsiteX3" fmla="*/ 5888 w 10602"/>
                <a:gd name="connsiteY3" fmla="*/ 9635 h 10000"/>
                <a:gd name="connsiteX4" fmla="*/ 1466 w 10602"/>
                <a:gd name="connsiteY4" fmla="*/ 7251 h 10000"/>
                <a:gd name="connsiteX5" fmla="*/ 10000 w 10602"/>
                <a:gd name="connsiteY5" fmla="*/ 517 h 10000"/>
                <a:gd name="connsiteX0" fmla="*/ 10000 w 10118"/>
                <a:gd name="connsiteY0" fmla="*/ 1687 h 11170"/>
                <a:gd name="connsiteX1" fmla="*/ 301 w 10118"/>
                <a:gd name="connsiteY1" fmla="*/ 8340 h 11170"/>
                <a:gd name="connsiteX2" fmla="*/ 1000 w 10118"/>
                <a:gd name="connsiteY2" fmla="*/ 8669 h 11170"/>
                <a:gd name="connsiteX3" fmla="*/ 5888 w 10118"/>
                <a:gd name="connsiteY3" fmla="*/ 10805 h 11170"/>
                <a:gd name="connsiteX4" fmla="*/ 1466 w 10118"/>
                <a:gd name="connsiteY4" fmla="*/ 8421 h 11170"/>
                <a:gd name="connsiteX5" fmla="*/ 10000 w 10118"/>
                <a:gd name="connsiteY5" fmla="*/ 1687 h 11170"/>
                <a:gd name="connsiteX0" fmla="*/ 10000 w 10038"/>
                <a:gd name="connsiteY0" fmla="*/ 1102 h 10585"/>
                <a:gd name="connsiteX1" fmla="*/ 301 w 10038"/>
                <a:gd name="connsiteY1" fmla="*/ 7755 h 10585"/>
                <a:gd name="connsiteX2" fmla="*/ 1000 w 10038"/>
                <a:gd name="connsiteY2" fmla="*/ 8084 h 10585"/>
                <a:gd name="connsiteX3" fmla="*/ 5888 w 10038"/>
                <a:gd name="connsiteY3" fmla="*/ 10220 h 10585"/>
                <a:gd name="connsiteX4" fmla="*/ 1466 w 10038"/>
                <a:gd name="connsiteY4" fmla="*/ 7836 h 10585"/>
                <a:gd name="connsiteX5" fmla="*/ 10000 w 10038"/>
                <a:gd name="connsiteY5" fmla="*/ 1102 h 10585"/>
                <a:gd name="connsiteX0" fmla="*/ 10000 w 10602"/>
                <a:gd name="connsiteY0" fmla="*/ 740 h 10223"/>
                <a:gd name="connsiteX1" fmla="*/ 301 w 10602"/>
                <a:gd name="connsiteY1" fmla="*/ 7393 h 10223"/>
                <a:gd name="connsiteX2" fmla="*/ 1000 w 10602"/>
                <a:gd name="connsiteY2" fmla="*/ 7722 h 10223"/>
                <a:gd name="connsiteX3" fmla="*/ 5888 w 10602"/>
                <a:gd name="connsiteY3" fmla="*/ 9858 h 10223"/>
                <a:gd name="connsiteX4" fmla="*/ 1466 w 10602"/>
                <a:gd name="connsiteY4" fmla="*/ 7474 h 10223"/>
                <a:gd name="connsiteX5" fmla="*/ 10000 w 10602"/>
                <a:gd name="connsiteY5" fmla="*/ 740 h 10223"/>
                <a:gd name="connsiteX0" fmla="*/ 6852 w 7703"/>
                <a:gd name="connsiteY0" fmla="*/ 687 h 11041"/>
                <a:gd name="connsiteX1" fmla="*/ 301 w 7703"/>
                <a:gd name="connsiteY1" fmla="*/ 8211 h 11041"/>
                <a:gd name="connsiteX2" fmla="*/ 1000 w 7703"/>
                <a:gd name="connsiteY2" fmla="*/ 8540 h 11041"/>
                <a:gd name="connsiteX3" fmla="*/ 5888 w 7703"/>
                <a:gd name="connsiteY3" fmla="*/ 10676 h 11041"/>
                <a:gd name="connsiteX4" fmla="*/ 1466 w 7703"/>
                <a:gd name="connsiteY4" fmla="*/ 8292 h 11041"/>
                <a:gd name="connsiteX5" fmla="*/ 6852 w 7703"/>
                <a:gd name="connsiteY5" fmla="*/ 687 h 11041"/>
                <a:gd name="connsiteX0" fmla="*/ 8895 w 9440"/>
                <a:gd name="connsiteY0" fmla="*/ 189 h 9567"/>
                <a:gd name="connsiteX1" fmla="*/ 391 w 9440"/>
                <a:gd name="connsiteY1" fmla="*/ 7004 h 9567"/>
                <a:gd name="connsiteX2" fmla="*/ 1298 w 9440"/>
                <a:gd name="connsiteY2" fmla="*/ 7302 h 9567"/>
                <a:gd name="connsiteX3" fmla="*/ 7644 w 9440"/>
                <a:gd name="connsiteY3" fmla="*/ 9236 h 9567"/>
                <a:gd name="connsiteX4" fmla="*/ 1903 w 9440"/>
                <a:gd name="connsiteY4" fmla="*/ 7077 h 9567"/>
                <a:gd name="connsiteX5" fmla="*/ 8895 w 9440"/>
                <a:gd name="connsiteY5" fmla="*/ 189 h 9567"/>
                <a:gd name="connsiteX0" fmla="*/ 11246 w 11712"/>
                <a:gd name="connsiteY0" fmla="*/ 214 h 9356"/>
                <a:gd name="connsiteX1" fmla="*/ 414 w 11712"/>
                <a:gd name="connsiteY1" fmla="*/ 6677 h 9356"/>
                <a:gd name="connsiteX2" fmla="*/ 1375 w 11712"/>
                <a:gd name="connsiteY2" fmla="*/ 6988 h 9356"/>
                <a:gd name="connsiteX3" fmla="*/ 8097 w 11712"/>
                <a:gd name="connsiteY3" fmla="*/ 9010 h 9356"/>
                <a:gd name="connsiteX4" fmla="*/ 2016 w 11712"/>
                <a:gd name="connsiteY4" fmla="*/ 6753 h 9356"/>
                <a:gd name="connsiteX5" fmla="*/ 11246 w 11712"/>
                <a:gd name="connsiteY5" fmla="*/ 214 h 9356"/>
                <a:gd name="connsiteX0" fmla="*/ 9602 w 10000"/>
                <a:gd name="connsiteY0" fmla="*/ 514 h 10285"/>
                <a:gd name="connsiteX1" fmla="*/ 353 w 10000"/>
                <a:gd name="connsiteY1" fmla="*/ 7422 h 10285"/>
                <a:gd name="connsiteX2" fmla="*/ 1174 w 10000"/>
                <a:gd name="connsiteY2" fmla="*/ 7754 h 10285"/>
                <a:gd name="connsiteX3" fmla="*/ 6913 w 10000"/>
                <a:gd name="connsiteY3" fmla="*/ 9915 h 10285"/>
                <a:gd name="connsiteX4" fmla="*/ 1721 w 10000"/>
                <a:gd name="connsiteY4" fmla="*/ 7503 h 10285"/>
                <a:gd name="connsiteX5" fmla="*/ 9602 w 10000"/>
                <a:gd name="connsiteY5" fmla="*/ 514 h 1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7" name="Полилиния 26"/>
            <p:cNvSpPr>
              <a:spLocks/>
            </p:cNvSpPr>
            <p:nvPr/>
          </p:nvSpPr>
          <p:spPr bwMode="gray">
            <a:xfrm rot="18200584">
              <a:off x="11077105" y="3154034"/>
              <a:ext cx="172736" cy="172736"/>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8" name="Полилиния 31"/>
            <p:cNvSpPr>
              <a:spLocks/>
            </p:cNvSpPr>
            <p:nvPr/>
          </p:nvSpPr>
          <p:spPr bwMode="gray">
            <a:xfrm rot="18200584">
              <a:off x="11129266" y="4557578"/>
              <a:ext cx="129897" cy="131280"/>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9" name="Полилиния 34"/>
            <p:cNvSpPr>
              <a:spLocks/>
            </p:cNvSpPr>
            <p:nvPr/>
          </p:nvSpPr>
          <p:spPr bwMode="gray">
            <a:xfrm rot="18200584">
              <a:off x="11516723" y="3589667"/>
              <a:ext cx="84296" cy="77386"/>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0" name="Полилиния 49"/>
            <p:cNvSpPr>
              <a:spLocks/>
            </p:cNvSpPr>
            <p:nvPr/>
          </p:nvSpPr>
          <p:spPr bwMode="gray">
            <a:xfrm rot="18200584">
              <a:off x="11446291" y="6327413"/>
              <a:ext cx="140953" cy="139571"/>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1" name="Полилиния 50"/>
            <p:cNvSpPr>
              <a:spLocks/>
            </p:cNvSpPr>
            <p:nvPr/>
          </p:nvSpPr>
          <p:spPr bwMode="gray">
            <a:xfrm rot="18200584">
              <a:off x="10778184" y="6620087"/>
              <a:ext cx="11055"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2" name="Линия 76"/>
            <p:cNvSpPr>
              <a:spLocks noChangeShapeType="1"/>
            </p:cNvSpPr>
            <p:nvPr/>
          </p:nvSpPr>
          <p:spPr bwMode="gray">
            <a:xfrm rot="18200584" flipH="1">
              <a:off x="10778184" y="6620087"/>
              <a:ext cx="11055"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3" name="Полилиния 78"/>
            <p:cNvSpPr>
              <a:spLocks/>
            </p:cNvSpPr>
            <p:nvPr/>
          </p:nvSpPr>
          <p:spPr bwMode="gray">
            <a:xfrm rot="18200584">
              <a:off x="11631202" y="5236123"/>
              <a:ext cx="410585" cy="413304"/>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4" name="Полилиния 79"/>
            <p:cNvSpPr>
              <a:spLocks/>
            </p:cNvSpPr>
            <p:nvPr/>
          </p:nvSpPr>
          <p:spPr bwMode="gray">
            <a:xfrm rot="18200584">
              <a:off x="11729090" y="5334011"/>
              <a:ext cx="214810" cy="21753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5" name="Полилиния 82"/>
            <p:cNvSpPr>
              <a:spLocks/>
            </p:cNvSpPr>
            <p:nvPr/>
          </p:nvSpPr>
          <p:spPr bwMode="gray">
            <a:xfrm rot="18200584">
              <a:off x="11387846" y="6491559"/>
              <a:ext cx="82913" cy="9120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6" name="Полилиния 84"/>
            <p:cNvSpPr>
              <a:spLocks/>
            </p:cNvSpPr>
            <p:nvPr/>
          </p:nvSpPr>
          <p:spPr bwMode="gray">
            <a:xfrm rot="18654775">
              <a:off x="11285659" y="4098012"/>
              <a:ext cx="439370" cy="430587"/>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7" name="Полилиния 80"/>
            <p:cNvSpPr>
              <a:spLocks/>
            </p:cNvSpPr>
            <p:nvPr/>
          </p:nvSpPr>
          <p:spPr bwMode="gray">
            <a:xfrm rot="18654775" flipV="1">
              <a:off x="11435559" y="4243519"/>
              <a:ext cx="139573" cy="139573"/>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8" name="Полилиния 84"/>
            <p:cNvSpPr>
              <a:spLocks/>
            </p:cNvSpPr>
            <p:nvPr/>
          </p:nvSpPr>
          <p:spPr bwMode="gray">
            <a:xfrm rot="18200584">
              <a:off x="11789521" y="5396741"/>
              <a:ext cx="93948" cy="9207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nvGrpSpPr>
            <p:cNvPr id="59" name="Группа 58"/>
            <p:cNvGrpSpPr/>
            <p:nvPr/>
          </p:nvGrpSpPr>
          <p:grpSpPr bwMode="gray">
            <a:xfrm rot="21311827">
              <a:off x="11197677" y="5664822"/>
              <a:ext cx="407354" cy="408816"/>
              <a:chOff x="11057071" y="5480091"/>
              <a:chExt cx="473402" cy="475102"/>
            </a:xfrm>
          </p:grpSpPr>
          <p:sp>
            <p:nvSpPr>
              <p:cNvPr id="65" name="Полилиния 83"/>
              <p:cNvSpPr>
                <a:spLocks/>
              </p:cNvSpPr>
              <p:nvPr/>
            </p:nvSpPr>
            <p:spPr bwMode="gray">
              <a:xfrm rot="18488757">
                <a:off x="11056221" y="5480941"/>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6" name="Полилиния 80"/>
              <p:cNvSpPr>
                <a:spLocks/>
              </p:cNvSpPr>
              <p:nvPr/>
            </p:nvSpPr>
            <p:spPr bwMode="gray">
              <a:xfrm rot="18488757">
                <a:off x="11172328" y="5596198"/>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7" name="Полилиния 84"/>
              <p:cNvSpPr>
                <a:spLocks/>
              </p:cNvSpPr>
              <p:nvPr/>
            </p:nvSpPr>
            <p:spPr bwMode="gray">
              <a:xfrm rot="18488757">
                <a:off x="11244787" y="5668863"/>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grpSp>
          <p:nvGrpSpPr>
            <p:cNvPr id="60" name="Группа 59"/>
            <p:cNvGrpSpPr/>
            <p:nvPr/>
          </p:nvGrpSpPr>
          <p:grpSpPr bwMode="gray">
            <a:xfrm rot="21311827">
              <a:off x="10666412" y="5053297"/>
              <a:ext cx="643645" cy="641225"/>
              <a:chOff x="10472909" y="4641517"/>
              <a:chExt cx="895542" cy="892175"/>
            </a:xfrm>
          </p:grpSpPr>
          <p:sp>
            <p:nvSpPr>
              <p:cNvPr id="61" name="Полилиния 32"/>
              <p:cNvSpPr>
                <a:spLocks/>
              </p:cNvSpPr>
              <p:nvPr/>
            </p:nvSpPr>
            <p:spPr bwMode="gray">
              <a:xfrm rot="17579822">
                <a:off x="10474592" y="4639834"/>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2" name="Полилиния 33"/>
              <p:cNvSpPr>
                <a:spLocks/>
              </p:cNvSpPr>
              <p:nvPr/>
            </p:nvSpPr>
            <p:spPr bwMode="gray">
              <a:xfrm rot="17579822">
                <a:off x="10640041" y="4805497"/>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3" name="Полилиния 32"/>
              <p:cNvSpPr>
                <a:spLocks/>
              </p:cNvSpPr>
              <p:nvPr/>
            </p:nvSpPr>
            <p:spPr bwMode="gray">
              <a:xfrm rot="17579822">
                <a:off x="10728400" y="4894600"/>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4" name="Овал 63"/>
              <p:cNvSpPr/>
              <p:nvPr/>
            </p:nvSpPr>
            <p:spPr bwMode="gray">
              <a:xfrm rot="17579822" flipH="1">
                <a:off x="10844479" y="5011405"/>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grpSp>
      <p:sp>
        <p:nvSpPr>
          <p:cNvPr id="2" name="Заголовок 1"/>
          <p:cNvSpPr>
            <a:spLocks noGrp="1"/>
          </p:cNvSpPr>
          <p:nvPr>
            <p:ph type="title"/>
          </p:nvPr>
        </p:nvSpPr>
        <p:spPr>
          <a:xfrm>
            <a:off x="1524000" y="1709738"/>
            <a:ext cx="9144000" cy="2862262"/>
          </a:xfrm>
        </p:spPr>
        <p:txBody>
          <a:bodyPr rtlCol="0" anchor="b">
            <a:normAutofit/>
          </a:bodyPr>
          <a:lstStyle>
            <a:lvl1pPr>
              <a:defRPr sz="5200"/>
            </a:lvl1pPr>
          </a:lstStyle>
          <a:p>
            <a:pPr rtl="0"/>
            <a:r>
              <a:rPr lang="ru-RU" noProof="0" smtClean="0"/>
              <a:t>Образец заголовка</a:t>
            </a:r>
            <a:endParaRPr lang="ru-RU" noProof="0" dirty="0"/>
          </a:p>
        </p:txBody>
      </p:sp>
      <p:sp>
        <p:nvSpPr>
          <p:cNvPr id="3" name="Текст 2"/>
          <p:cNvSpPr>
            <a:spLocks noGrp="1"/>
          </p:cNvSpPr>
          <p:nvPr>
            <p:ph type="body" idx="1"/>
          </p:nvPr>
        </p:nvSpPr>
        <p:spPr>
          <a:xfrm>
            <a:off x="1524000" y="4589463"/>
            <a:ext cx="9144000" cy="1280160"/>
          </a:xfrm>
        </p:spPr>
        <p:txBody>
          <a:bodyPr rtlCol="0"/>
          <a:lstStyle>
            <a:lvl1pPr marL="0" indent="0">
              <a:buNone/>
              <a:defRPr sz="2400">
                <a:solidFill>
                  <a:schemeClr val="tx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ru-RU" noProof="0" smtClean="0"/>
              <a:t>Образец текста</a:t>
            </a:r>
          </a:p>
        </p:txBody>
      </p:sp>
    </p:spTree>
    <p:extLst>
      <p:ext uri="{BB962C8B-B14F-4D97-AF65-F5344CB8AC3E}">
        <p14:creationId xmlns="" xmlns:p14="http://schemas.microsoft.com/office/powerpoint/2010/main" val="41331632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3" name="Объект 2"/>
          <p:cNvSpPr>
            <a:spLocks noGrp="1"/>
          </p:cNvSpPr>
          <p:nvPr>
            <p:ph sz="half" idx="1"/>
          </p:nvPr>
        </p:nvSpPr>
        <p:spPr>
          <a:xfrm>
            <a:off x="1524000" y="1904999"/>
            <a:ext cx="4389120" cy="41148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4" name="Объект 3"/>
          <p:cNvSpPr>
            <a:spLocks noGrp="1"/>
          </p:cNvSpPr>
          <p:nvPr>
            <p:ph sz="half" idx="2"/>
          </p:nvPr>
        </p:nvSpPr>
        <p:spPr>
          <a:xfrm>
            <a:off x="6278880" y="1904999"/>
            <a:ext cx="4389120" cy="41148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6" name="Нижний колонтитул 5"/>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5" name="Дата 4"/>
          <p:cNvSpPr>
            <a:spLocks noGrp="1"/>
          </p:cNvSpPr>
          <p:nvPr>
            <p:ph type="dt" sz="half" idx="10"/>
          </p:nvPr>
        </p:nvSpPr>
        <p:spPr/>
        <p:txBody>
          <a:bodyPr rtlCol="0"/>
          <a:lstStyle/>
          <a:p>
            <a:pPr rtl="0"/>
            <a:fld id="{F4689171-9E1F-4E61-9224-1A954EF78D3B}" type="datetime1">
              <a:rPr lang="ru-RU" noProof="0" smtClean="0"/>
              <a:pPr rtl="0"/>
              <a:t>05.02.2023</a:t>
            </a:fld>
            <a:endParaRPr lang="ru-RU" noProof="0" dirty="0"/>
          </a:p>
        </p:txBody>
      </p:sp>
      <p:sp>
        <p:nvSpPr>
          <p:cNvPr id="7" name="Номер слайда 6"/>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311352825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3" name="Текст 2"/>
          <p:cNvSpPr>
            <a:spLocks noGrp="1"/>
          </p:cNvSpPr>
          <p:nvPr>
            <p:ph type="body" idx="1"/>
          </p:nvPr>
        </p:nvSpPr>
        <p:spPr>
          <a:xfrm>
            <a:off x="1524000" y="1905000"/>
            <a:ext cx="4389120" cy="683106"/>
          </a:xfrm>
        </p:spPr>
        <p:txBody>
          <a:bodyPr rtlCol="0" anchor="ctr">
            <a:normAutofit/>
          </a:bodyPr>
          <a:lstStyle>
            <a:lvl1pPr marL="0" indent="0">
              <a:spcBef>
                <a:spcPts val="0"/>
              </a:spcBef>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4" name="Объект 3"/>
          <p:cNvSpPr>
            <a:spLocks noGrp="1"/>
          </p:cNvSpPr>
          <p:nvPr>
            <p:ph sz="half" idx="2"/>
          </p:nvPr>
        </p:nvSpPr>
        <p:spPr>
          <a:xfrm>
            <a:off x="1524000" y="2588106"/>
            <a:ext cx="4389120" cy="3431694"/>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5" name="Текст 4"/>
          <p:cNvSpPr>
            <a:spLocks noGrp="1"/>
          </p:cNvSpPr>
          <p:nvPr>
            <p:ph type="body" sz="quarter" idx="3"/>
          </p:nvPr>
        </p:nvSpPr>
        <p:spPr>
          <a:xfrm>
            <a:off x="6278880" y="1905000"/>
            <a:ext cx="4389120" cy="683106"/>
          </a:xfrm>
        </p:spPr>
        <p:txBody>
          <a:bodyPr rtlCol="0" anchor="ctr">
            <a:normAutofit/>
          </a:bodyPr>
          <a:lstStyle>
            <a:lvl1pPr marL="0" indent="0">
              <a:spcBef>
                <a:spcPts val="0"/>
              </a:spcBef>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6" name="Объект 5"/>
          <p:cNvSpPr>
            <a:spLocks noGrp="1"/>
          </p:cNvSpPr>
          <p:nvPr>
            <p:ph sz="quarter" idx="4"/>
          </p:nvPr>
        </p:nvSpPr>
        <p:spPr>
          <a:xfrm>
            <a:off x="6278880" y="2588106"/>
            <a:ext cx="4389120" cy="3431694"/>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8" name="Нижний колонтитул 7"/>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7" name="Дата 6"/>
          <p:cNvSpPr>
            <a:spLocks noGrp="1"/>
          </p:cNvSpPr>
          <p:nvPr>
            <p:ph type="dt" sz="half" idx="10"/>
          </p:nvPr>
        </p:nvSpPr>
        <p:spPr/>
        <p:txBody>
          <a:bodyPr rtlCol="0"/>
          <a:lstStyle/>
          <a:p>
            <a:pPr rtl="0"/>
            <a:fld id="{8FB30F42-D985-425D-89F1-79A72145FF71}" type="datetime1">
              <a:rPr lang="ru-RU" noProof="0" smtClean="0"/>
              <a:pPr rtl="0"/>
              <a:t>05.02.2023</a:t>
            </a:fld>
            <a:endParaRPr lang="ru-RU" noProof="0" dirty="0"/>
          </a:p>
        </p:txBody>
      </p:sp>
      <p:sp>
        <p:nvSpPr>
          <p:cNvPr id="9" name="Номер слайда 8"/>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54804224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4" name="Нижний колонтитул 3"/>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3" name="Дата 2"/>
          <p:cNvSpPr>
            <a:spLocks noGrp="1"/>
          </p:cNvSpPr>
          <p:nvPr>
            <p:ph type="dt" sz="half" idx="10"/>
          </p:nvPr>
        </p:nvSpPr>
        <p:spPr/>
        <p:txBody>
          <a:bodyPr rtlCol="0"/>
          <a:lstStyle/>
          <a:p>
            <a:pPr rtl="0"/>
            <a:fld id="{D2C8E014-CA92-4A4A-A03E-8FEE94CC0112}" type="datetime1">
              <a:rPr lang="ru-RU" noProof="0" smtClean="0"/>
              <a:pPr rtl="0"/>
              <a:t>05.02.2023</a:t>
            </a:fld>
            <a:endParaRPr lang="ru-RU" noProof="0" dirty="0"/>
          </a:p>
        </p:txBody>
      </p:sp>
      <p:sp>
        <p:nvSpPr>
          <p:cNvPr id="5" name="Номер слайда 4"/>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313486874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Нижний колонтитул 2"/>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2" name="Дата 1"/>
          <p:cNvSpPr>
            <a:spLocks noGrp="1"/>
          </p:cNvSpPr>
          <p:nvPr>
            <p:ph type="dt" sz="half" idx="10"/>
          </p:nvPr>
        </p:nvSpPr>
        <p:spPr/>
        <p:txBody>
          <a:bodyPr rtlCol="0"/>
          <a:lstStyle/>
          <a:p>
            <a:pPr rtl="0"/>
            <a:fld id="{73116136-05AD-4C6A-A82B-D5B5BFF90120}" type="datetime1">
              <a:rPr lang="ru-RU" noProof="0" smtClean="0"/>
              <a:pPr rtl="0"/>
              <a:t>05.02.2023</a:t>
            </a:fld>
            <a:endParaRPr lang="ru-RU" noProof="0" dirty="0"/>
          </a:p>
        </p:txBody>
      </p:sp>
      <p:sp>
        <p:nvSpPr>
          <p:cNvPr id="4" name="Номер слайда 3"/>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122498758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Группа 7"/>
          <p:cNvGrpSpPr/>
          <p:nvPr/>
        </p:nvGrpSpPr>
        <p:grpSpPr>
          <a:xfrm>
            <a:off x="11123612" y="4051301"/>
            <a:ext cx="965215" cy="2807461"/>
            <a:chOff x="11123612" y="4051301"/>
            <a:chExt cx="965215" cy="2807461"/>
          </a:xfrm>
        </p:grpSpPr>
        <p:sp>
          <p:nvSpPr>
            <p:cNvPr id="9" name="Полилиния 44"/>
            <p:cNvSpPr>
              <a:spLocks/>
            </p:cNvSpPr>
            <p:nvPr/>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 name="Линия 45"/>
            <p:cNvSpPr>
              <a:spLocks noChangeShapeType="1"/>
            </p:cNvSpPr>
            <p:nvPr/>
          </p:nvSpPr>
          <p:spPr bwMode="auto">
            <a:xfrm flipH="1">
              <a:off x="11669712" y="6858762"/>
              <a:ext cx="15875"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1" name="Полилиния 46"/>
            <p:cNvSpPr>
              <a:spLocks/>
            </p:cNvSpPr>
            <p:nvPr/>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2" name="Полилиния 47"/>
            <p:cNvSpPr>
              <a:spLocks/>
            </p:cNvSpPr>
            <p:nvPr/>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3" name="Полилиния 48"/>
            <p:cNvSpPr>
              <a:spLocks/>
            </p:cNvSpPr>
            <p:nvPr/>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4" name="Полилиния 49"/>
            <p:cNvSpPr>
              <a:spLocks/>
            </p:cNvSpPr>
            <p:nvPr/>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5" name="Полилиния 10"/>
            <p:cNvSpPr>
              <a:spLocks/>
            </p:cNvSpPr>
            <p:nvPr/>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6" name="Полилиния 16"/>
            <p:cNvSpPr>
              <a:spLocks/>
            </p:cNvSpPr>
            <p:nvPr/>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7" name="Полилиния 18"/>
            <p:cNvSpPr>
              <a:spLocks/>
            </p:cNvSpPr>
            <p:nvPr/>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2" name="Заголовок 1"/>
          <p:cNvSpPr>
            <a:spLocks noGrp="1"/>
          </p:cNvSpPr>
          <p:nvPr>
            <p:ph type="title"/>
          </p:nvPr>
        </p:nvSpPr>
        <p:spPr>
          <a:xfrm>
            <a:off x="7699248" y="1996440"/>
            <a:ext cx="3200400" cy="2194560"/>
          </a:xfrm>
        </p:spPr>
        <p:txBody>
          <a:bodyPr rtlCol="0" anchor="b">
            <a:normAutofit/>
          </a:bodyPr>
          <a:lstStyle>
            <a:lvl1pPr>
              <a:defRPr sz="3400"/>
            </a:lvl1pPr>
          </a:lstStyle>
          <a:p>
            <a:pPr rtl="0"/>
            <a:r>
              <a:rPr lang="ru-RU" noProof="0" smtClean="0"/>
              <a:t>Образец заголовка</a:t>
            </a:r>
            <a:endParaRPr lang="ru-RU" noProof="0" dirty="0"/>
          </a:p>
        </p:txBody>
      </p:sp>
      <p:sp>
        <p:nvSpPr>
          <p:cNvPr id="3" name="Объект 2"/>
          <p:cNvSpPr>
            <a:spLocks noGrp="1"/>
          </p:cNvSpPr>
          <p:nvPr>
            <p:ph idx="1"/>
          </p:nvPr>
        </p:nvSpPr>
        <p:spPr>
          <a:xfrm>
            <a:off x="838200" y="838200"/>
            <a:ext cx="6400800" cy="5181600"/>
          </a:xfrm>
        </p:spPr>
        <p:txBody>
          <a:bodyPr rtlCol="0">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4" name="Текст 3"/>
          <p:cNvSpPr>
            <a:spLocks noGrp="1"/>
          </p:cNvSpPr>
          <p:nvPr>
            <p:ph type="body" sz="half" idx="2"/>
          </p:nvPr>
        </p:nvSpPr>
        <p:spPr>
          <a:xfrm>
            <a:off x="7697724" y="4258426"/>
            <a:ext cx="3203448" cy="1761373"/>
          </a:xfrm>
        </p:spPr>
        <p:txBody>
          <a:bodyPr rtlCol="0"/>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6" name="Нижний колонтитул 5"/>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5" name="Дата 4"/>
          <p:cNvSpPr>
            <a:spLocks noGrp="1"/>
          </p:cNvSpPr>
          <p:nvPr>
            <p:ph type="dt" sz="half" idx="10"/>
          </p:nvPr>
        </p:nvSpPr>
        <p:spPr/>
        <p:txBody>
          <a:bodyPr rtlCol="0"/>
          <a:lstStyle/>
          <a:p>
            <a:pPr rtl="0"/>
            <a:fld id="{BC7A7A03-FA5B-433B-B25A-E679BFE156B3}" type="datetime1">
              <a:rPr lang="ru-RU" noProof="0" smtClean="0"/>
              <a:pPr rtl="0"/>
              <a:t>05.02.2023</a:t>
            </a:fld>
            <a:endParaRPr lang="ru-RU" noProof="0" dirty="0"/>
          </a:p>
        </p:txBody>
      </p:sp>
      <p:sp>
        <p:nvSpPr>
          <p:cNvPr id="7" name="Номер слайда 6"/>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205536646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Группа 7"/>
          <p:cNvGrpSpPr/>
          <p:nvPr/>
        </p:nvGrpSpPr>
        <p:grpSpPr>
          <a:xfrm>
            <a:off x="11123612" y="4051301"/>
            <a:ext cx="965215" cy="2807461"/>
            <a:chOff x="11123612" y="4051301"/>
            <a:chExt cx="965215" cy="2807461"/>
          </a:xfrm>
        </p:grpSpPr>
        <p:sp>
          <p:nvSpPr>
            <p:cNvPr id="9" name="Полилиния 44"/>
            <p:cNvSpPr>
              <a:spLocks/>
            </p:cNvSpPr>
            <p:nvPr/>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 name="Линия 45"/>
            <p:cNvSpPr>
              <a:spLocks noChangeShapeType="1"/>
            </p:cNvSpPr>
            <p:nvPr/>
          </p:nvSpPr>
          <p:spPr bwMode="auto">
            <a:xfrm flipH="1">
              <a:off x="11669712" y="6858762"/>
              <a:ext cx="15875"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1" name="Полилиния 46"/>
            <p:cNvSpPr>
              <a:spLocks/>
            </p:cNvSpPr>
            <p:nvPr/>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2" name="Полилиния 47"/>
            <p:cNvSpPr>
              <a:spLocks/>
            </p:cNvSpPr>
            <p:nvPr/>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3" name="Полилиния 48"/>
            <p:cNvSpPr>
              <a:spLocks/>
            </p:cNvSpPr>
            <p:nvPr/>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4" name="Полилиния 49"/>
            <p:cNvSpPr>
              <a:spLocks/>
            </p:cNvSpPr>
            <p:nvPr/>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5" name="Полилиния 10"/>
            <p:cNvSpPr>
              <a:spLocks/>
            </p:cNvSpPr>
            <p:nvPr/>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6" name="Полилиния 16"/>
            <p:cNvSpPr>
              <a:spLocks/>
            </p:cNvSpPr>
            <p:nvPr/>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7" name="Полилиния 18"/>
            <p:cNvSpPr>
              <a:spLocks/>
            </p:cNvSpPr>
            <p:nvPr/>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2" name="Заголовок 1"/>
          <p:cNvSpPr>
            <a:spLocks noGrp="1"/>
          </p:cNvSpPr>
          <p:nvPr>
            <p:ph type="title"/>
          </p:nvPr>
        </p:nvSpPr>
        <p:spPr>
          <a:xfrm>
            <a:off x="7699248" y="1993392"/>
            <a:ext cx="3200400" cy="2194560"/>
          </a:xfrm>
        </p:spPr>
        <p:txBody>
          <a:bodyPr rtlCol="0" anchor="b">
            <a:normAutofit/>
          </a:bodyPr>
          <a:lstStyle>
            <a:lvl1pPr>
              <a:defRPr sz="3400"/>
            </a:lvl1pPr>
          </a:lstStyle>
          <a:p>
            <a:pPr rtl="0"/>
            <a:r>
              <a:rPr lang="ru-RU" noProof="0" smtClean="0"/>
              <a:t>Образец заголовка</a:t>
            </a:r>
            <a:endParaRPr lang="ru-RU" noProof="0" dirty="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p:nvPr>
        </p:nvSpPr>
        <p:spPr>
          <a:xfrm>
            <a:off x="838198" y="838200"/>
            <a:ext cx="6400800" cy="5181600"/>
          </a:xfrm>
          <a:solidFill>
            <a:schemeClr val="bg2">
              <a:lumMod val="90000"/>
            </a:schemeClr>
          </a:solidFill>
          <a:ln w="76200">
            <a:solidFill>
              <a:schemeClr val="bg1"/>
            </a:solidFill>
            <a:miter lim="800000"/>
          </a:ln>
        </p:spPr>
        <p:txBody>
          <a:bodyPr tIns="36576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smtClean="0"/>
              <a:t>Вставка рисунка</a:t>
            </a:r>
            <a:endParaRPr lang="ru-RU" noProof="0" dirty="0"/>
          </a:p>
        </p:txBody>
      </p:sp>
      <p:sp>
        <p:nvSpPr>
          <p:cNvPr id="4" name="Текст 3"/>
          <p:cNvSpPr>
            <a:spLocks noGrp="1"/>
          </p:cNvSpPr>
          <p:nvPr>
            <p:ph type="body" sz="half" idx="2"/>
          </p:nvPr>
        </p:nvSpPr>
        <p:spPr>
          <a:xfrm>
            <a:off x="7699248" y="4255008"/>
            <a:ext cx="3200400" cy="1764792"/>
          </a:xfrm>
        </p:spPr>
        <p:txBody>
          <a:bodyPr rtlCol="0"/>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6" name="Нижний колонтитул 5"/>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5" name="Дата 4"/>
          <p:cNvSpPr>
            <a:spLocks noGrp="1"/>
          </p:cNvSpPr>
          <p:nvPr>
            <p:ph type="dt" sz="half" idx="10"/>
          </p:nvPr>
        </p:nvSpPr>
        <p:spPr/>
        <p:txBody>
          <a:bodyPr rtlCol="0"/>
          <a:lstStyle/>
          <a:p>
            <a:pPr rtl="0"/>
            <a:fld id="{55395E51-3C32-476D-AA5F-A9104A651FE6}" type="datetime1">
              <a:rPr lang="ru-RU" noProof="0" smtClean="0"/>
              <a:pPr rtl="0"/>
              <a:t>05.02.2023</a:t>
            </a:fld>
            <a:endParaRPr lang="ru-RU" noProof="0" dirty="0"/>
          </a:p>
        </p:txBody>
      </p:sp>
      <p:sp>
        <p:nvSpPr>
          <p:cNvPr id="7" name="Номер слайда 6"/>
          <p:cNvSpPr>
            <a:spLocks noGrp="1"/>
          </p:cNvSpPr>
          <p:nvPr>
            <p:ph type="sldNum" sz="quarter" idx="12"/>
          </p:nvPr>
        </p:nvSpPr>
        <p:spPr/>
        <p:txBody>
          <a:bodyPr rtlCol="0"/>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10631485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bg2">
                <a:lumMod val="66000"/>
                <a:lumOff val="34000"/>
              </a:schemeClr>
            </a:gs>
            <a:gs pos="62000">
              <a:schemeClr val="bg2">
                <a:lumMod val="90000"/>
              </a:schemeClr>
            </a:gs>
            <a:gs pos="74000">
              <a:schemeClr val="bg2">
                <a:lumMod val="90000"/>
              </a:schemeClr>
            </a:gs>
            <a:gs pos="100000">
              <a:schemeClr val="bg2">
                <a:lumMod val="75000"/>
              </a:schemeClr>
            </a:gs>
          </a:gsLst>
          <a:lin ang="5400000" scaled="1"/>
        </a:gradFill>
        <a:effectLst/>
      </p:bgPr>
    </p:bg>
    <p:spTree>
      <p:nvGrpSpPr>
        <p:cNvPr id="1" name=""/>
        <p:cNvGrpSpPr/>
        <p:nvPr/>
      </p:nvGrpSpPr>
      <p:grpSpPr>
        <a:xfrm>
          <a:off x="0" y="0"/>
          <a:ext cx="0" cy="0"/>
          <a:chOff x="0" y="0"/>
          <a:chExt cx="0" cy="0"/>
        </a:xfrm>
      </p:grpSpPr>
      <p:grpSp>
        <p:nvGrpSpPr>
          <p:cNvPr id="63" name="Группа 62" descr="Один цветок в правой части слайда"/>
          <p:cNvGrpSpPr/>
          <p:nvPr userDrawn="1"/>
        </p:nvGrpSpPr>
        <p:grpSpPr bwMode="gray">
          <a:xfrm>
            <a:off x="11123612" y="4051301"/>
            <a:ext cx="965215" cy="2807461"/>
            <a:chOff x="11123612" y="4051301"/>
            <a:chExt cx="965215" cy="2807461"/>
          </a:xfrm>
        </p:grpSpPr>
        <p:sp>
          <p:nvSpPr>
            <p:cNvPr id="38" name="Полилиния 44"/>
            <p:cNvSpPr>
              <a:spLocks/>
            </p:cNvSpPr>
            <p:nvPr userDrawn="1"/>
          </p:nvSpPr>
          <p:spPr bwMode="gray">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9" name="Линия 45"/>
            <p:cNvSpPr>
              <a:spLocks noChangeShapeType="1"/>
            </p:cNvSpPr>
            <p:nvPr userDrawn="1"/>
          </p:nvSpPr>
          <p:spPr bwMode="gray">
            <a:xfrm flipH="1">
              <a:off x="11669712" y="6858762"/>
              <a:ext cx="15875"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0" name="Полилиния 46"/>
            <p:cNvSpPr>
              <a:spLocks/>
            </p:cNvSpPr>
            <p:nvPr userDrawn="1"/>
          </p:nvSpPr>
          <p:spPr bwMode="gray">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1" name="Полилиния 47"/>
            <p:cNvSpPr>
              <a:spLocks/>
            </p:cNvSpPr>
            <p:nvPr userDrawn="1"/>
          </p:nvSpPr>
          <p:spPr bwMode="gray">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2" name="Полилиния 48"/>
            <p:cNvSpPr>
              <a:spLocks/>
            </p:cNvSpPr>
            <p:nvPr userDrawn="1"/>
          </p:nvSpPr>
          <p:spPr bwMode="gray">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3" name="Полилиния 49"/>
            <p:cNvSpPr>
              <a:spLocks/>
            </p:cNvSpPr>
            <p:nvPr userDrawn="1"/>
          </p:nvSpPr>
          <p:spPr bwMode="gray">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6" name="Полилиния 10"/>
            <p:cNvSpPr>
              <a:spLocks/>
            </p:cNvSpPr>
            <p:nvPr userDrawn="1"/>
          </p:nvSpPr>
          <p:spPr bwMode="gray">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7" name="Полилиния 16"/>
            <p:cNvSpPr>
              <a:spLocks/>
            </p:cNvSpPr>
            <p:nvPr userDrawn="1"/>
          </p:nvSpPr>
          <p:spPr bwMode="gray">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8" name="Полилиния 18"/>
            <p:cNvSpPr>
              <a:spLocks/>
            </p:cNvSpPr>
            <p:nvPr userDrawn="1"/>
          </p:nvSpPr>
          <p:spPr bwMode="gray">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grpSp>
        <p:nvGrpSpPr>
          <p:cNvPr id="62" name="Группа 61" descr="Несколько цветов в левой части слайда"/>
          <p:cNvGrpSpPr/>
          <p:nvPr userDrawn="1"/>
        </p:nvGrpSpPr>
        <p:grpSpPr bwMode="gray">
          <a:xfrm>
            <a:off x="44450" y="1370013"/>
            <a:ext cx="1198563" cy="5487987"/>
            <a:chOff x="44450" y="1370013"/>
            <a:chExt cx="1198563" cy="5487987"/>
          </a:xfrm>
        </p:grpSpPr>
        <p:sp>
          <p:nvSpPr>
            <p:cNvPr id="9" name="Полилиния 5"/>
            <p:cNvSpPr>
              <a:spLocks/>
            </p:cNvSpPr>
            <p:nvPr userDrawn="1"/>
          </p:nvSpPr>
          <p:spPr bwMode="gray">
            <a:xfrm flipH="1">
              <a:off x="277813" y="6858000"/>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0" name="Линия 6"/>
            <p:cNvSpPr>
              <a:spLocks noChangeShapeType="1"/>
            </p:cNvSpPr>
            <p:nvPr userDrawn="1"/>
          </p:nvSpPr>
          <p:spPr bwMode="gray">
            <a:xfrm>
              <a:off x="277813" y="6858000"/>
              <a:ext cx="1270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1" name="Полилиния 7"/>
            <p:cNvSpPr>
              <a:spLocks/>
            </p:cNvSpPr>
            <p:nvPr userDrawn="1"/>
          </p:nvSpPr>
          <p:spPr bwMode="gray">
            <a:xfrm flipH="1">
              <a:off x="117475" y="5873750"/>
              <a:ext cx="173038" cy="984250"/>
            </a:xfrm>
            <a:custGeom>
              <a:avLst/>
              <a:gdLst>
                <a:gd name="T0" fmla="*/ 0 w 70"/>
                <a:gd name="T1" fmla="*/ 402 h 402"/>
                <a:gd name="T2" fmla="*/ 0 w 70"/>
                <a:gd name="T3" fmla="*/ 1 h 402"/>
                <a:gd name="T4" fmla="*/ 4 w 70"/>
                <a:gd name="T5" fmla="*/ 0 h 402"/>
                <a:gd name="T6" fmla="*/ 5 w 70"/>
                <a:gd name="T7" fmla="*/ 402 h 402"/>
              </a:gdLst>
              <a:ahLst/>
              <a:cxnLst>
                <a:cxn ang="0">
                  <a:pos x="T0" y="T1"/>
                </a:cxn>
                <a:cxn ang="0">
                  <a:pos x="T2" y="T3"/>
                </a:cxn>
                <a:cxn ang="0">
                  <a:pos x="T4" y="T5"/>
                </a:cxn>
                <a:cxn ang="0">
                  <a:pos x="T6" y="T7"/>
                </a:cxn>
              </a:cxnLst>
              <a:rect l="0" t="0" r="r" b="b"/>
              <a:pathLst>
                <a:path w="70" h="402">
                  <a:moveTo>
                    <a:pt x="0" y="402"/>
                  </a:moveTo>
                  <a:cubicBezTo>
                    <a:pt x="66" y="232"/>
                    <a:pt x="1" y="4"/>
                    <a:pt x="0" y="1"/>
                  </a:cubicBezTo>
                  <a:cubicBezTo>
                    <a:pt x="4" y="0"/>
                    <a:pt x="4" y="0"/>
                    <a:pt x="4" y="0"/>
                  </a:cubicBezTo>
                  <a:cubicBezTo>
                    <a:pt x="5" y="2"/>
                    <a:pt x="70" y="231"/>
                    <a:pt x="5" y="402"/>
                  </a:cubicBezTo>
                </a:path>
              </a:pathLst>
            </a:custGeom>
            <a:solidFill>
              <a:schemeClr val="accent2">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2" name="Полилиния 8"/>
            <p:cNvSpPr>
              <a:spLocks/>
            </p:cNvSpPr>
            <p:nvPr userDrawn="1"/>
          </p:nvSpPr>
          <p:spPr bwMode="gray">
            <a:xfrm flipH="1">
              <a:off x="79375" y="3760788"/>
              <a:ext cx="87313" cy="76200"/>
            </a:xfrm>
            <a:custGeom>
              <a:avLst/>
              <a:gdLst>
                <a:gd name="T0" fmla="*/ 21 w 36"/>
                <a:gd name="T1" fmla="*/ 29 h 31"/>
                <a:gd name="T2" fmla="*/ 1 w 36"/>
                <a:gd name="T3" fmla="*/ 19 h 31"/>
                <a:gd name="T4" fmla="*/ 16 w 36"/>
                <a:gd name="T5" fmla="*/ 2 h 31"/>
                <a:gd name="T6" fmla="*/ 35 w 36"/>
                <a:gd name="T7" fmla="*/ 13 h 31"/>
                <a:gd name="T8" fmla="*/ 21 w 36"/>
                <a:gd name="T9" fmla="*/ 29 h 31"/>
              </a:gdLst>
              <a:ahLst/>
              <a:cxnLst>
                <a:cxn ang="0">
                  <a:pos x="T0" y="T1"/>
                </a:cxn>
                <a:cxn ang="0">
                  <a:pos x="T2" y="T3"/>
                </a:cxn>
                <a:cxn ang="0">
                  <a:pos x="T4" y="T5"/>
                </a:cxn>
                <a:cxn ang="0">
                  <a:pos x="T6" y="T7"/>
                </a:cxn>
                <a:cxn ang="0">
                  <a:pos x="T8" y="T9"/>
                </a:cxn>
              </a:cxnLst>
              <a:rect l="0" t="0" r="r" b="b"/>
              <a:pathLst>
                <a:path w="36" h="31">
                  <a:moveTo>
                    <a:pt x="21" y="29"/>
                  </a:moveTo>
                  <a:cubicBezTo>
                    <a:pt x="11" y="31"/>
                    <a:pt x="3" y="26"/>
                    <a:pt x="1" y="19"/>
                  </a:cubicBezTo>
                  <a:cubicBezTo>
                    <a:pt x="0" y="11"/>
                    <a:pt x="7" y="4"/>
                    <a:pt x="16" y="2"/>
                  </a:cubicBezTo>
                  <a:cubicBezTo>
                    <a:pt x="25" y="0"/>
                    <a:pt x="34" y="5"/>
                    <a:pt x="35" y="13"/>
                  </a:cubicBezTo>
                  <a:cubicBezTo>
                    <a:pt x="36" y="20"/>
                    <a:pt x="30" y="28"/>
                    <a:pt x="21" y="29"/>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3" name="Полилиния 12"/>
            <p:cNvSpPr>
              <a:spLocks/>
            </p:cNvSpPr>
            <p:nvPr userDrawn="1"/>
          </p:nvSpPr>
          <p:spPr bwMode="gray">
            <a:xfrm flipH="1">
              <a:off x="241300" y="4100513"/>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4" name="Полилиния 13"/>
            <p:cNvSpPr>
              <a:spLocks/>
            </p:cNvSpPr>
            <p:nvPr userDrawn="1"/>
          </p:nvSpPr>
          <p:spPr bwMode="gray">
            <a:xfrm flipH="1">
              <a:off x="762001" y="4652963"/>
              <a:ext cx="88900" cy="85725"/>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5" name="Полилиния 14"/>
            <p:cNvSpPr>
              <a:spLocks/>
            </p:cNvSpPr>
            <p:nvPr userDrawn="1"/>
          </p:nvSpPr>
          <p:spPr bwMode="gray">
            <a:xfrm flipH="1">
              <a:off x="312738" y="2260600"/>
              <a:ext cx="730251" cy="4597400"/>
            </a:xfrm>
            <a:custGeom>
              <a:avLst/>
              <a:gdLst>
                <a:gd name="T0" fmla="*/ 171 w 297"/>
                <a:gd name="T1" fmla="*/ 0 h 1879"/>
                <a:gd name="T2" fmla="*/ 168 w 297"/>
                <a:gd name="T3" fmla="*/ 3 h 1879"/>
                <a:gd name="T4" fmla="*/ 264 w 297"/>
                <a:gd name="T5" fmla="*/ 422 h 1879"/>
                <a:gd name="T6" fmla="*/ 222 w 297"/>
                <a:gd name="T7" fmla="*/ 365 h 1879"/>
                <a:gd name="T8" fmla="*/ 219 w 297"/>
                <a:gd name="T9" fmla="*/ 368 h 1879"/>
                <a:gd name="T10" fmla="*/ 264 w 297"/>
                <a:gd name="T11" fmla="*/ 428 h 1879"/>
                <a:gd name="T12" fmla="*/ 264 w 297"/>
                <a:gd name="T13" fmla="*/ 428 h 1879"/>
                <a:gd name="T14" fmla="*/ 232 w 297"/>
                <a:gd name="T15" fmla="*/ 984 h 1879"/>
                <a:gd name="T16" fmla="*/ 0 w 297"/>
                <a:gd name="T17" fmla="*/ 1879 h 1879"/>
                <a:gd name="T18" fmla="*/ 5 w 297"/>
                <a:gd name="T19" fmla="*/ 1879 h 1879"/>
                <a:gd name="T20" fmla="*/ 236 w 297"/>
                <a:gd name="T21" fmla="*/ 985 h 1879"/>
                <a:gd name="T22" fmla="*/ 171 w 297"/>
                <a:gd name="T23" fmla="*/ 0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7" h="1879">
                  <a:moveTo>
                    <a:pt x="171" y="0"/>
                  </a:moveTo>
                  <a:cubicBezTo>
                    <a:pt x="168" y="3"/>
                    <a:pt x="168" y="3"/>
                    <a:pt x="168" y="3"/>
                  </a:cubicBezTo>
                  <a:cubicBezTo>
                    <a:pt x="225" y="70"/>
                    <a:pt x="258" y="217"/>
                    <a:pt x="264" y="422"/>
                  </a:cubicBezTo>
                  <a:cubicBezTo>
                    <a:pt x="222" y="365"/>
                    <a:pt x="222" y="365"/>
                    <a:pt x="222" y="365"/>
                  </a:cubicBezTo>
                  <a:cubicBezTo>
                    <a:pt x="219" y="368"/>
                    <a:pt x="219" y="368"/>
                    <a:pt x="219" y="368"/>
                  </a:cubicBezTo>
                  <a:cubicBezTo>
                    <a:pt x="264" y="428"/>
                    <a:pt x="264" y="428"/>
                    <a:pt x="264" y="428"/>
                  </a:cubicBezTo>
                  <a:cubicBezTo>
                    <a:pt x="264" y="428"/>
                    <a:pt x="264" y="428"/>
                    <a:pt x="264" y="428"/>
                  </a:cubicBezTo>
                  <a:cubicBezTo>
                    <a:pt x="269" y="583"/>
                    <a:pt x="258" y="772"/>
                    <a:pt x="232" y="984"/>
                  </a:cubicBezTo>
                  <a:cubicBezTo>
                    <a:pt x="181" y="1404"/>
                    <a:pt x="83" y="1780"/>
                    <a:pt x="0" y="1879"/>
                  </a:cubicBezTo>
                  <a:cubicBezTo>
                    <a:pt x="5" y="1879"/>
                    <a:pt x="5" y="1879"/>
                    <a:pt x="5" y="1879"/>
                  </a:cubicBezTo>
                  <a:cubicBezTo>
                    <a:pt x="88" y="1775"/>
                    <a:pt x="185" y="1401"/>
                    <a:pt x="236" y="985"/>
                  </a:cubicBezTo>
                  <a:cubicBezTo>
                    <a:pt x="297" y="487"/>
                    <a:pt x="273" y="119"/>
                    <a:pt x="171" y="0"/>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6" name="Полилиния 15"/>
            <p:cNvSpPr>
              <a:spLocks/>
            </p:cNvSpPr>
            <p:nvPr userDrawn="1"/>
          </p:nvSpPr>
          <p:spPr bwMode="gray">
            <a:xfrm flipH="1">
              <a:off x="273050" y="6858000"/>
              <a:ext cx="9525" cy="0"/>
            </a:xfrm>
            <a:custGeom>
              <a:avLst/>
              <a:gdLst>
                <a:gd name="T0" fmla="*/ 6 w 6"/>
                <a:gd name="T1" fmla="*/ 0 w 6"/>
                <a:gd name="T2" fmla="*/ 6 w 6"/>
              </a:gdLst>
              <a:ahLst/>
              <a:cxnLst>
                <a:cxn ang="0">
                  <a:pos x="T0" y="0"/>
                </a:cxn>
                <a:cxn ang="0">
                  <a:pos x="T1" y="0"/>
                </a:cxn>
                <a:cxn ang="0">
                  <a:pos x="T2" y="0"/>
                </a:cxn>
              </a:cxnLst>
              <a:rect l="0" t="0" r="r" b="b"/>
              <a:pathLst>
                <a:path w="6">
                  <a:moveTo>
                    <a:pt x="6" y="0"/>
                  </a:moveTo>
                  <a:lnTo>
                    <a:pt x="0" y="0"/>
                  </a:lnTo>
                  <a:lnTo>
                    <a:pt x="6"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7" name="Линия 14"/>
            <p:cNvSpPr>
              <a:spLocks noChangeShapeType="1"/>
            </p:cNvSpPr>
            <p:nvPr userDrawn="1"/>
          </p:nvSpPr>
          <p:spPr bwMode="gray">
            <a:xfrm>
              <a:off x="273050" y="6858000"/>
              <a:ext cx="9525"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8" name="Полилиния 17"/>
            <p:cNvSpPr>
              <a:spLocks/>
            </p:cNvSpPr>
            <p:nvPr userDrawn="1"/>
          </p:nvSpPr>
          <p:spPr bwMode="gray">
            <a:xfrm flipH="1">
              <a:off x="273050" y="3594100"/>
              <a:ext cx="554038" cy="3263900"/>
            </a:xfrm>
            <a:custGeom>
              <a:avLst/>
              <a:gdLst>
                <a:gd name="T0" fmla="*/ 221 w 225"/>
                <a:gd name="T1" fmla="*/ 1334 h 1334"/>
                <a:gd name="T2" fmla="*/ 145 w 225"/>
                <a:gd name="T3" fmla="*/ 843 h 1334"/>
                <a:gd name="T4" fmla="*/ 0 w 225"/>
                <a:gd name="T5" fmla="*/ 1 h 1334"/>
                <a:gd name="T6" fmla="*/ 4 w 225"/>
                <a:gd name="T7" fmla="*/ 0 h 1334"/>
                <a:gd name="T8" fmla="*/ 149 w 225"/>
                <a:gd name="T9" fmla="*/ 842 h 1334"/>
                <a:gd name="T10" fmla="*/ 225 w 225"/>
                <a:gd name="T11" fmla="*/ 1334 h 1334"/>
              </a:gdLst>
              <a:ahLst/>
              <a:cxnLst>
                <a:cxn ang="0">
                  <a:pos x="T0" y="T1"/>
                </a:cxn>
                <a:cxn ang="0">
                  <a:pos x="T2" y="T3"/>
                </a:cxn>
                <a:cxn ang="0">
                  <a:pos x="T4" y="T5"/>
                </a:cxn>
                <a:cxn ang="0">
                  <a:pos x="T6" y="T7"/>
                </a:cxn>
                <a:cxn ang="0">
                  <a:pos x="T8" y="T9"/>
                </a:cxn>
                <a:cxn ang="0">
                  <a:pos x="T10" y="T11"/>
                </a:cxn>
              </a:cxnLst>
              <a:rect l="0" t="0" r="r" b="b"/>
              <a:pathLst>
                <a:path w="225" h="1334">
                  <a:moveTo>
                    <a:pt x="221" y="1334"/>
                  </a:moveTo>
                  <a:cubicBezTo>
                    <a:pt x="200" y="1243"/>
                    <a:pt x="174" y="1055"/>
                    <a:pt x="145" y="843"/>
                  </a:cubicBezTo>
                  <a:cubicBezTo>
                    <a:pt x="101" y="518"/>
                    <a:pt x="52" y="149"/>
                    <a:pt x="0" y="1"/>
                  </a:cubicBezTo>
                  <a:cubicBezTo>
                    <a:pt x="4" y="0"/>
                    <a:pt x="4" y="0"/>
                    <a:pt x="4" y="0"/>
                  </a:cubicBezTo>
                  <a:cubicBezTo>
                    <a:pt x="55" y="148"/>
                    <a:pt x="105" y="517"/>
                    <a:pt x="149" y="842"/>
                  </a:cubicBezTo>
                  <a:cubicBezTo>
                    <a:pt x="178" y="1055"/>
                    <a:pt x="204" y="1244"/>
                    <a:pt x="225" y="1334"/>
                  </a:cubicBezTo>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19" name="Полилиния 18"/>
            <p:cNvSpPr>
              <a:spLocks/>
            </p:cNvSpPr>
            <p:nvPr userDrawn="1"/>
          </p:nvSpPr>
          <p:spPr bwMode="gray">
            <a:xfrm flipH="1">
              <a:off x="133350" y="3444875"/>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0" name="Полилиния 19"/>
            <p:cNvSpPr>
              <a:spLocks/>
            </p:cNvSpPr>
            <p:nvPr userDrawn="1"/>
          </p:nvSpPr>
          <p:spPr bwMode="gray">
            <a:xfrm flipH="1">
              <a:off x="936626" y="4335463"/>
              <a:ext cx="133350" cy="131762"/>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1" name="Полилиния 20"/>
            <p:cNvSpPr>
              <a:spLocks/>
            </p:cNvSpPr>
            <p:nvPr userDrawn="1"/>
          </p:nvSpPr>
          <p:spPr bwMode="gray">
            <a:xfrm flipH="1">
              <a:off x="44450" y="5021263"/>
              <a:ext cx="317500" cy="317500"/>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accent2">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2" name="Полилиния 21"/>
            <p:cNvSpPr>
              <a:spLocks/>
            </p:cNvSpPr>
            <p:nvPr userDrawn="1"/>
          </p:nvSpPr>
          <p:spPr bwMode="gray">
            <a:xfrm flipH="1">
              <a:off x="771526" y="3168650"/>
              <a:ext cx="131763" cy="131762"/>
            </a:xfrm>
            <a:custGeom>
              <a:avLst/>
              <a:gdLst>
                <a:gd name="T0" fmla="*/ 52 w 53"/>
                <a:gd name="T1" fmla="*/ 31 h 54"/>
                <a:gd name="T2" fmla="*/ 49 w 53"/>
                <a:gd name="T3" fmla="*/ 27 h 54"/>
                <a:gd name="T4" fmla="*/ 52 w 53"/>
                <a:gd name="T5" fmla="*/ 22 h 54"/>
                <a:gd name="T6" fmla="*/ 42 w 53"/>
                <a:gd name="T7" fmla="*/ 19 h 54"/>
                <a:gd name="T8" fmla="*/ 45 w 53"/>
                <a:gd name="T9" fmla="*/ 8 h 54"/>
                <a:gd name="T10" fmla="*/ 38 w 53"/>
                <a:gd name="T11" fmla="*/ 10 h 54"/>
                <a:gd name="T12" fmla="*/ 36 w 53"/>
                <a:gd name="T13" fmla="*/ 2 h 54"/>
                <a:gd name="T14" fmla="*/ 29 w 53"/>
                <a:gd name="T15" fmla="*/ 7 h 54"/>
                <a:gd name="T16" fmla="*/ 24 w 53"/>
                <a:gd name="T17" fmla="*/ 1 h 54"/>
                <a:gd name="T18" fmla="*/ 21 w 53"/>
                <a:gd name="T19" fmla="*/ 6 h 54"/>
                <a:gd name="T20" fmla="*/ 14 w 53"/>
                <a:gd name="T21" fmla="*/ 3 h 54"/>
                <a:gd name="T22" fmla="*/ 13 w 53"/>
                <a:gd name="T23" fmla="*/ 12 h 54"/>
                <a:gd name="T24" fmla="*/ 5 w 53"/>
                <a:gd name="T25" fmla="*/ 11 h 54"/>
                <a:gd name="T26" fmla="*/ 8 w 53"/>
                <a:gd name="T27" fmla="*/ 20 h 54"/>
                <a:gd name="T28" fmla="*/ 0 w 53"/>
                <a:gd name="T29" fmla="*/ 23 h 54"/>
                <a:gd name="T30" fmla="*/ 4 w 53"/>
                <a:gd name="T31" fmla="*/ 28 h 54"/>
                <a:gd name="T32" fmla="*/ 0 w 53"/>
                <a:gd name="T33" fmla="*/ 32 h 54"/>
                <a:gd name="T34" fmla="*/ 10 w 53"/>
                <a:gd name="T35" fmla="*/ 36 h 54"/>
                <a:gd name="T36" fmla="*/ 7 w 53"/>
                <a:gd name="T37" fmla="*/ 46 h 54"/>
                <a:gd name="T38" fmla="*/ 15 w 53"/>
                <a:gd name="T39" fmla="*/ 45 h 54"/>
                <a:gd name="T40" fmla="*/ 16 w 53"/>
                <a:gd name="T41" fmla="*/ 52 h 54"/>
                <a:gd name="T42" fmla="*/ 23 w 53"/>
                <a:gd name="T43" fmla="*/ 48 h 54"/>
                <a:gd name="T44" fmla="*/ 28 w 53"/>
                <a:gd name="T45" fmla="*/ 54 h 54"/>
                <a:gd name="T46" fmla="*/ 32 w 53"/>
                <a:gd name="T47" fmla="*/ 48 h 54"/>
                <a:gd name="T48" fmla="*/ 38 w 53"/>
                <a:gd name="T49" fmla="*/ 51 h 54"/>
                <a:gd name="T50" fmla="*/ 39 w 53"/>
                <a:gd name="T51" fmla="*/ 43 h 54"/>
                <a:gd name="T52" fmla="*/ 47 w 53"/>
                <a:gd name="T53" fmla="*/ 43 h 54"/>
                <a:gd name="T54" fmla="*/ 44 w 53"/>
                <a:gd name="T55" fmla="*/ 35 h 54"/>
                <a:gd name="T56" fmla="*/ 52 w 53"/>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3" h="54">
                  <a:moveTo>
                    <a:pt x="52" y="31"/>
                  </a:moveTo>
                  <a:cubicBezTo>
                    <a:pt x="53" y="30"/>
                    <a:pt x="51" y="28"/>
                    <a:pt x="49" y="27"/>
                  </a:cubicBezTo>
                  <a:cubicBezTo>
                    <a:pt x="51" y="25"/>
                    <a:pt x="52" y="23"/>
                    <a:pt x="52" y="22"/>
                  </a:cubicBezTo>
                  <a:cubicBezTo>
                    <a:pt x="52" y="20"/>
                    <a:pt x="48" y="19"/>
                    <a:pt x="42" y="19"/>
                  </a:cubicBezTo>
                  <a:cubicBezTo>
                    <a:pt x="45" y="14"/>
                    <a:pt x="47" y="10"/>
                    <a:pt x="45" y="8"/>
                  </a:cubicBezTo>
                  <a:cubicBezTo>
                    <a:pt x="44" y="7"/>
                    <a:pt x="41" y="8"/>
                    <a:pt x="38" y="10"/>
                  </a:cubicBezTo>
                  <a:cubicBezTo>
                    <a:pt x="38" y="6"/>
                    <a:pt x="37" y="3"/>
                    <a:pt x="36" y="2"/>
                  </a:cubicBezTo>
                  <a:cubicBezTo>
                    <a:pt x="34" y="2"/>
                    <a:pt x="32" y="3"/>
                    <a:pt x="29" y="7"/>
                  </a:cubicBezTo>
                  <a:cubicBezTo>
                    <a:pt x="28" y="3"/>
                    <a:pt x="26" y="0"/>
                    <a:pt x="24" y="1"/>
                  </a:cubicBezTo>
                  <a:cubicBezTo>
                    <a:pt x="23" y="1"/>
                    <a:pt x="22" y="3"/>
                    <a:pt x="21" y="6"/>
                  </a:cubicBezTo>
                  <a:cubicBezTo>
                    <a:pt x="18" y="4"/>
                    <a:pt x="16" y="3"/>
                    <a:pt x="14" y="3"/>
                  </a:cubicBezTo>
                  <a:cubicBezTo>
                    <a:pt x="13" y="4"/>
                    <a:pt x="13" y="7"/>
                    <a:pt x="13" y="12"/>
                  </a:cubicBezTo>
                  <a:cubicBezTo>
                    <a:pt x="9" y="10"/>
                    <a:pt x="6" y="10"/>
                    <a:pt x="5" y="11"/>
                  </a:cubicBezTo>
                  <a:cubicBezTo>
                    <a:pt x="4" y="13"/>
                    <a:pt x="5" y="16"/>
                    <a:pt x="8" y="20"/>
                  </a:cubicBezTo>
                  <a:cubicBezTo>
                    <a:pt x="3" y="20"/>
                    <a:pt x="0" y="21"/>
                    <a:pt x="0" y="23"/>
                  </a:cubicBezTo>
                  <a:cubicBezTo>
                    <a:pt x="0" y="25"/>
                    <a:pt x="1" y="26"/>
                    <a:pt x="4" y="28"/>
                  </a:cubicBezTo>
                  <a:cubicBezTo>
                    <a:pt x="1" y="29"/>
                    <a:pt x="0" y="31"/>
                    <a:pt x="0" y="32"/>
                  </a:cubicBezTo>
                  <a:cubicBezTo>
                    <a:pt x="0" y="34"/>
                    <a:pt x="4" y="35"/>
                    <a:pt x="10" y="36"/>
                  </a:cubicBezTo>
                  <a:cubicBezTo>
                    <a:pt x="7" y="40"/>
                    <a:pt x="6" y="44"/>
                    <a:pt x="7" y="46"/>
                  </a:cubicBezTo>
                  <a:cubicBezTo>
                    <a:pt x="8" y="47"/>
                    <a:pt x="11" y="46"/>
                    <a:pt x="15" y="45"/>
                  </a:cubicBezTo>
                  <a:cubicBezTo>
                    <a:pt x="14" y="49"/>
                    <a:pt x="15" y="51"/>
                    <a:pt x="16" y="52"/>
                  </a:cubicBezTo>
                  <a:cubicBezTo>
                    <a:pt x="18" y="53"/>
                    <a:pt x="20" y="51"/>
                    <a:pt x="23" y="48"/>
                  </a:cubicBezTo>
                  <a:cubicBezTo>
                    <a:pt x="24" y="51"/>
                    <a:pt x="26" y="54"/>
                    <a:pt x="28" y="54"/>
                  </a:cubicBezTo>
                  <a:cubicBezTo>
                    <a:pt x="29" y="54"/>
                    <a:pt x="31" y="51"/>
                    <a:pt x="32" y="48"/>
                  </a:cubicBezTo>
                  <a:cubicBezTo>
                    <a:pt x="34" y="50"/>
                    <a:pt x="36" y="52"/>
                    <a:pt x="38" y="51"/>
                  </a:cubicBezTo>
                  <a:cubicBezTo>
                    <a:pt x="39" y="50"/>
                    <a:pt x="40" y="47"/>
                    <a:pt x="39" y="43"/>
                  </a:cubicBezTo>
                  <a:cubicBezTo>
                    <a:pt x="43" y="44"/>
                    <a:pt x="46" y="45"/>
                    <a:pt x="47" y="43"/>
                  </a:cubicBezTo>
                  <a:cubicBezTo>
                    <a:pt x="48" y="42"/>
                    <a:pt x="47" y="39"/>
                    <a:pt x="44" y="35"/>
                  </a:cubicBezTo>
                  <a:cubicBezTo>
                    <a:pt x="49" y="34"/>
                    <a:pt x="52" y="33"/>
                    <a:pt x="52" y="31"/>
                  </a:cubicBezTo>
                  <a:close/>
                </a:path>
              </a:pathLst>
            </a:custGeom>
            <a:solidFill>
              <a:schemeClr val="accent1">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3" name="Полилиния 22"/>
            <p:cNvSpPr>
              <a:spLocks/>
            </p:cNvSpPr>
            <p:nvPr userDrawn="1"/>
          </p:nvSpPr>
          <p:spPr bwMode="gray">
            <a:xfrm flipH="1">
              <a:off x="118857" y="1370013"/>
              <a:ext cx="260350" cy="258762"/>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4" name="Полилиния 23"/>
            <p:cNvSpPr>
              <a:spLocks/>
            </p:cNvSpPr>
            <p:nvPr userDrawn="1"/>
          </p:nvSpPr>
          <p:spPr bwMode="gray">
            <a:xfrm flipH="1">
              <a:off x="309563" y="4675188"/>
              <a:ext cx="246063" cy="347662"/>
            </a:xfrm>
            <a:custGeom>
              <a:avLst/>
              <a:gdLst>
                <a:gd name="T0" fmla="*/ 78 w 100"/>
                <a:gd name="T1" fmla="*/ 15 h 142"/>
                <a:gd name="T2" fmla="*/ 30 w 100"/>
                <a:gd name="T3" fmla="*/ 130 h 142"/>
                <a:gd name="T4" fmla="*/ 78 w 100"/>
                <a:gd name="T5" fmla="*/ 15 h 142"/>
              </a:gdLst>
              <a:ahLst/>
              <a:cxnLst>
                <a:cxn ang="0">
                  <a:pos x="T0" y="T1"/>
                </a:cxn>
                <a:cxn ang="0">
                  <a:pos x="T2" y="T3"/>
                </a:cxn>
                <a:cxn ang="0">
                  <a:pos x="T4" y="T5"/>
                </a:cxn>
              </a:cxnLst>
              <a:rect l="0" t="0" r="r" b="b"/>
              <a:pathLst>
                <a:path w="100" h="142">
                  <a:moveTo>
                    <a:pt x="78" y="15"/>
                  </a:moveTo>
                  <a:cubicBezTo>
                    <a:pt x="100" y="37"/>
                    <a:pt x="60" y="118"/>
                    <a:pt x="30" y="130"/>
                  </a:cubicBezTo>
                  <a:cubicBezTo>
                    <a:pt x="0" y="142"/>
                    <a:pt x="63" y="0"/>
                    <a:pt x="78" y="15"/>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5" name="Полилиния 24"/>
            <p:cNvSpPr>
              <a:spLocks/>
            </p:cNvSpPr>
            <p:nvPr userDrawn="1"/>
          </p:nvSpPr>
          <p:spPr bwMode="gray">
            <a:xfrm flipH="1">
              <a:off x="608013" y="6858000"/>
              <a:ext cx="9525" cy="0"/>
            </a:xfrm>
            <a:custGeom>
              <a:avLst/>
              <a:gdLst>
                <a:gd name="T0" fmla="*/ 6 w 6"/>
                <a:gd name="T1" fmla="*/ 0 w 6"/>
                <a:gd name="T2" fmla="*/ 6 w 6"/>
              </a:gdLst>
              <a:ahLst/>
              <a:cxnLst>
                <a:cxn ang="0">
                  <a:pos x="T0" y="0"/>
                </a:cxn>
                <a:cxn ang="0">
                  <a:pos x="T1" y="0"/>
                </a:cxn>
                <a:cxn ang="0">
                  <a:pos x="T2" y="0"/>
                </a:cxn>
              </a:cxnLst>
              <a:rect l="0" t="0" r="r" b="b"/>
              <a:pathLst>
                <a:path w="6">
                  <a:moveTo>
                    <a:pt x="6" y="0"/>
                  </a:moveTo>
                  <a:lnTo>
                    <a:pt x="0" y="0"/>
                  </a:lnTo>
                  <a:lnTo>
                    <a:pt x="6" y="0"/>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6" name="Линия 27"/>
            <p:cNvSpPr>
              <a:spLocks noChangeShapeType="1"/>
            </p:cNvSpPr>
            <p:nvPr userDrawn="1"/>
          </p:nvSpPr>
          <p:spPr bwMode="gray">
            <a:xfrm>
              <a:off x="608013" y="6858000"/>
              <a:ext cx="9525"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27" name="Полилиния 26"/>
            <p:cNvSpPr>
              <a:spLocks/>
            </p:cNvSpPr>
            <p:nvPr userDrawn="1"/>
          </p:nvSpPr>
          <p:spPr bwMode="gray">
            <a:xfrm flipH="1">
              <a:off x="600075" y="5172075"/>
              <a:ext cx="339725" cy="1685925"/>
            </a:xfrm>
            <a:custGeom>
              <a:avLst/>
              <a:gdLst>
                <a:gd name="T0" fmla="*/ 131 w 138"/>
                <a:gd name="T1" fmla="*/ 689 h 689"/>
                <a:gd name="T2" fmla="*/ 0 w 138"/>
                <a:gd name="T3" fmla="*/ 4 h 689"/>
                <a:gd name="T4" fmla="*/ 1 w 138"/>
                <a:gd name="T5" fmla="*/ 0 h 689"/>
                <a:gd name="T6" fmla="*/ 132 w 138"/>
                <a:gd name="T7" fmla="*/ 403 h 689"/>
                <a:gd name="T8" fmla="*/ 135 w 138"/>
                <a:gd name="T9" fmla="*/ 689 h 689"/>
              </a:gdLst>
              <a:ahLst/>
              <a:cxnLst>
                <a:cxn ang="0">
                  <a:pos x="T0" y="T1"/>
                </a:cxn>
                <a:cxn ang="0">
                  <a:pos x="T2" y="T3"/>
                </a:cxn>
                <a:cxn ang="0">
                  <a:pos x="T4" y="T5"/>
                </a:cxn>
                <a:cxn ang="0">
                  <a:pos x="T6" y="T7"/>
                </a:cxn>
                <a:cxn ang="0">
                  <a:pos x="T8" y="T9"/>
                </a:cxn>
              </a:cxnLst>
              <a:rect l="0" t="0" r="r" b="b"/>
              <a:pathLst>
                <a:path w="138" h="689">
                  <a:moveTo>
                    <a:pt x="131" y="689"/>
                  </a:moveTo>
                  <a:cubicBezTo>
                    <a:pt x="136" y="509"/>
                    <a:pt x="136" y="50"/>
                    <a:pt x="0" y="4"/>
                  </a:cubicBezTo>
                  <a:cubicBezTo>
                    <a:pt x="1" y="0"/>
                    <a:pt x="1" y="0"/>
                    <a:pt x="1" y="0"/>
                  </a:cubicBezTo>
                  <a:cubicBezTo>
                    <a:pt x="73" y="25"/>
                    <a:pt x="117" y="161"/>
                    <a:pt x="132" y="403"/>
                  </a:cubicBezTo>
                  <a:cubicBezTo>
                    <a:pt x="138" y="513"/>
                    <a:pt x="137" y="621"/>
                    <a:pt x="135" y="689"/>
                  </a:cubicBezTo>
                </a:path>
              </a:pathLst>
            </a:custGeom>
            <a:solidFill>
              <a:schemeClr val="accent2"/>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nvGrpSpPr>
            <p:cNvPr id="28" name="Группа 27"/>
            <p:cNvGrpSpPr/>
            <p:nvPr userDrawn="1"/>
          </p:nvGrpSpPr>
          <p:grpSpPr bwMode="gray">
            <a:xfrm rot="21049918">
              <a:off x="516851" y="3319634"/>
              <a:ext cx="682233" cy="504823"/>
              <a:chOff x="452438" y="3540125"/>
              <a:chExt cx="750888" cy="555625"/>
            </a:xfrm>
          </p:grpSpPr>
          <p:sp>
            <p:nvSpPr>
              <p:cNvPr id="29" name="Полилиния 28"/>
              <p:cNvSpPr>
                <a:spLocks/>
              </p:cNvSpPr>
              <p:nvPr userDrawn="1"/>
            </p:nvSpPr>
            <p:spPr bwMode="gray">
              <a:xfrm flipH="1">
                <a:off x="546100" y="3540125"/>
                <a:ext cx="657226" cy="555625"/>
              </a:xfrm>
              <a:custGeom>
                <a:avLst/>
                <a:gdLst>
                  <a:gd name="T0" fmla="*/ 265 w 267"/>
                  <a:gd name="T1" fmla="*/ 93 h 227"/>
                  <a:gd name="T2" fmla="*/ 192 w 267"/>
                  <a:gd name="T3" fmla="*/ 3 h 227"/>
                  <a:gd name="T4" fmla="*/ 130 w 267"/>
                  <a:gd name="T5" fmla="*/ 64 h 227"/>
                  <a:gd name="T6" fmla="*/ 52 w 267"/>
                  <a:gd name="T7" fmla="*/ 86 h 227"/>
                  <a:gd name="T8" fmla="*/ 208 w 267"/>
                  <a:gd name="T9" fmla="*/ 200 h 227"/>
                  <a:gd name="T10" fmla="*/ 265 w 267"/>
                  <a:gd name="T11" fmla="*/ 93 h 227"/>
                </a:gdLst>
                <a:ahLst/>
                <a:cxnLst>
                  <a:cxn ang="0">
                    <a:pos x="T0" y="T1"/>
                  </a:cxn>
                  <a:cxn ang="0">
                    <a:pos x="T2" y="T3"/>
                  </a:cxn>
                  <a:cxn ang="0">
                    <a:pos x="T4" y="T5"/>
                  </a:cxn>
                  <a:cxn ang="0">
                    <a:pos x="T6" y="T7"/>
                  </a:cxn>
                  <a:cxn ang="0">
                    <a:pos x="T8" y="T9"/>
                  </a:cxn>
                  <a:cxn ang="0">
                    <a:pos x="T10" y="T11"/>
                  </a:cxn>
                </a:cxnLst>
                <a:rect l="0" t="0" r="r" b="b"/>
                <a:pathLst>
                  <a:path w="267" h="227">
                    <a:moveTo>
                      <a:pt x="265" y="93"/>
                    </a:moveTo>
                    <a:cubicBezTo>
                      <a:pt x="263" y="39"/>
                      <a:pt x="218" y="0"/>
                      <a:pt x="192" y="3"/>
                    </a:cubicBezTo>
                    <a:cubicBezTo>
                      <a:pt x="151" y="8"/>
                      <a:pt x="133" y="33"/>
                      <a:pt x="130" y="64"/>
                    </a:cubicBezTo>
                    <a:cubicBezTo>
                      <a:pt x="95" y="57"/>
                      <a:pt x="61" y="69"/>
                      <a:pt x="52" y="86"/>
                    </a:cubicBezTo>
                    <a:cubicBezTo>
                      <a:pt x="0" y="183"/>
                      <a:pt x="156" y="227"/>
                      <a:pt x="208" y="200"/>
                    </a:cubicBezTo>
                    <a:cubicBezTo>
                      <a:pt x="232" y="195"/>
                      <a:pt x="267" y="136"/>
                      <a:pt x="265" y="93"/>
                    </a:cubicBezTo>
                    <a:close/>
                  </a:path>
                </a:pathLst>
              </a:custGeom>
              <a:solidFill>
                <a:schemeClr val="accent1">
                  <a:lumMod val="60000"/>
                  <a:lumOff val="4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0" name="Полилиния 29"/>
              <p:cNvSpPr>
                <a:spLocks/>
              </p:cNvSpPr>
              <p:nvPr userDrawn="1"/>
            </p:nvSpPr>
            <p:spPr bwMode="gray">
              <a:xfrm flipH="1">
                <a:off x="452438" y="3581400"/>
                <a:ext cx="735013" cy="509587"/>
              </a:xfrm>
              <a:custGeom>
                <a:avLst/>
                <a:gdLst>
                  <a:gd name="T0" fmla="*/ 291 w 299"/>
                  <a:gd name="T1" fmla="*/ 15 h 208"/>
                  <a:gd name="T2" fmla="*/ 201 w 299"/>
                  <a:gd name="T3" fmla="*/ 160 h 208"/>
                  <a:gd name="T4" fmla="*/ 176 w 299"/>
                  <a:gd name="T5" fmla="*/ 94 h 208"/>
                  <a:gd name="T6" fmla="*/ 108 w 299"/>
                  <a:gd name="T7" fmla="*/ 20 h 208"/>
                  <a:gd name="T8" fmla="*/ 176 w 299"/>
                  <a:gd name="T9" fmla="*/ 172 h 208"/>
                  <a:gd name="T10" fmla="*/ 107 w 299"/>
                  <a:gd name="T11" fmla="*/ 150 h 208"/>
                  <a:gd name="T12" fmla="*/ 6 w 299"/>
                  <a:gd name="T13" fmla="*/ 157 h 208"/>
                  <a:gd name="T14" fmla="*/ 199 w 299"/>
                  <a:gd name="T15" fmla="*/ 192 h 208"/>
                  <a:gd name="T16" fmla="*/ 203 w 299"/>
                  <a:gd name="T17" fmla="*/ 192 h 208"/>
                  <a:gd name="T18" fmla="*/ 205 w 299"/>
                  <a:gd name="T19" fmla="*/ 189 h 208"/>
                  <a:gd name="T20" fmla="*/ 267 w 299"/>
                  <a:gd name="T21" fmla="*/ 113 h 208"/>
                  <a:gd name="T22" fmla="*/ 291 w 299"/>
                  <a:gd name="T23" fmla="*/ 1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8">
                    <a:moveTo>
                      <a:pt x="291" y="15"/>
                    </a:moveTo>
                    <a:cubicBezTo>
                      <a:pt x="262" y="0"/>
                      <a:pt x="214" y="106"/>
                      <a:pt x="201" y="160"/>
                    </a:cubicBezTo>
                    <a:cubicBezTo>
                      <a:pt x="196" y="140"/>
                      <a:pt x="186" y="115"/>
                      <a:pt x="176" y="94"/>
                    </a:cubicBezTo>
                    <a:cubicBezTo>
                      <a:pt x="150" y="46"/>
                      <a:pt x="116" y="15"/>
                      <a:pt x="108" y="20"/>
                    </a:cubicBezTo>
                    <a:cubicBezTo>
                      <a:pt x="80" y="36"/>
                      <a:pt x="138" y="130"/>
                      <a:pt x="176" y="172"/>
                    </a:cubicBezTo>
                    <a:cubicBezTo>
                      <a:pt x="157" y="164"/>
                      <a:pt x="130" y="154"/>
                      <a:pt x="107" y="150"/>
                    </a:cubicBezTo>
                    <a:cubicBezTo>
                      <a:pt x="53" y="140"/>
                      <a:pt x="7" y="148"/>
                      <a:pt x="6" y="157"/>
                    </a:cubicBezTo>
                    <a:cubicBezTo>
                      <a:pt x="0" y="197"/>
                      <a:pt x="179" y="208"/>
                      <a:pt x="199" y="192"/>
                    </a:cubicBezTo>
                    <a:cubicBezTo>
                      <a:pt x="200" y="193"/>
                      <a:pt x="202" y="193"/>
                      <a:pt x="203" y="192"/>
                    </a:cubicBezTo>
                    <a:cubicBezTo>
                      <a:pt x="204" y="192"/>
                      <a:pt x="205" y="191"/>
                      <a:pt x="205" y="189"/>
                    </a:cubicBezTo>
                    <a:cubicBezTo>
                      <a:pt x="218" y="182"/>
                      <a:pt x="249" y="146"/>
                      <a:pt x="267" y="113"/>
                    </a:cubicBezTo>
                    <a:cubicBezTo>
                      <a:pt x="292" y="65"/>
                      <a:pt x="299" y="19"/>
                      <a:pt x="291" y="15"/>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grpSp>
        <p:sp>
          <p:nvSpPr>
            <p:cNvPr id="31" name="Овал 30"/>
            <p:cNvSpPr>
              <a:spLocks noChangeArrowheads="1"/>
            </p:cNvSpPr>
            <p:nvPr userDrawn="1"/>
          </p:nvSpPr>
          <p:spPr bwMode="gray">
            <a:xfrm flipH="1">
              <a:off x="822178" y="5832156"/>
              <a:ext cx="82550" cy="69850"/>
            </a:xfrm>
            <a:prstGeom prst="ellipse">
              <a:avLst/>
            </a:pr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2" name="Полилиния 31"/>
            <p:cNvSpPr>
              <a:spLocks/>
            </p:cNvSpPr>
            <p:nvPr userDrawn="1"/>
          </p:nvSpPr>
          <p:spPr bwMode="gray">
            <a:xfrm flipH="1">
              <a:off x="125840" y="3663574"/>
              <a:ext cx="519113" cy="444500"/>
            </a:xfrm>
            <a:custGeom>
              <a:avLst/>
              <a:gdLst>
                <a:gd name="T0" fmla="*/ 174 w 211"/>
                <a:gd name="T1" fmla="*/ 17 h 182"/>
                <a:gd name="T2" fmla="*/ 92 w 211"/>
                <a:gd name="T3" fmla="*/ 159 h 182"/>
                <a:gd name="T4" fmla="*/ 1 w 211"/>
                <a:gd name="T5" fmla="*/ 83 h 182"/>
                <a:gd name="T6" fmla="*/ 89 w 211"/>
                <a:gd name="T7" fmla="*/ 169 h 182"/>
                <a:gd name="T8" fmla="*/ 174 w 211"/>
                <a:gd name="T9" fmla="*/ 17 h 182"/>
              </a:gdLst>
              <a:ahLst/>
              <a:cxnLst>
                <a:cxn ang="0">
                  <a:pos x="T0" y="T1"/>
                </a:cxn>
                <a:cxn ang="0">
                  <a:pos x="T2" y="T3"/>
                </a:cxn>
                <a:cxn ang="0">
                  <a:pos x="T4" y="T5"/>
                </a:cxn>
                <a:cxn ang="0">
                  <a:pos x="T6" y="T7"/>
                </a:cxn>
                <a:cxn ang="0">
                  <a:pos x="T8" y="T9"/>
                </a:cxn>
              </a:cxnLst>
              <a:rect l="0" t="0" r="r" b="b"/>
              <a:pathLst>
                <a:path w="211" h="182">
                  <a:moveTo>
                    <a:pt x="174" y="17"/>
                  </a:moveTo>
                  <a:cubicBezTo>
                    <a:pt x="146" y="0"/>
                    <a:pt x="104" y="130"/>
                    <a:pt x="92" y="159"/>
                  </a:cubicBezTo>
                  <a:cubicBezTo>
                    <a:pt x="81" y="131"/>
                    <a:pt x="0" y="55"/>
                    <a:pt x="1" y="83"/>
                  </a:cubicBezTo>
                  <a:cubicBezTo>
                    <a:pt x="1" y="115"/>
                    <a:pt x="59" y="178"/>
                    <a:pt x="89" y="169"/>
                  </a:cubicBezTo>
                  <a:cubicBezTo>
                    <a:pt x="92" y="182"/>
                    <a:pt x="211" y="39"/>
                    <a:pt x="174" y="17"/>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3" name="Полилиния 32"/>
            <p:cNvSpPr>
              <a:spLocks/>
            </p:cNvSpPr>
            <p:nvPr userDrawn="1"/>
          </p:nvSpPr>
          <p:spPr bwMode="gray">
            <a:xfrm flipH="1">
              <a:off x="725487" y="6030892"/>
              <a:ext cx="201613" cy="536575"/>
            </a:xfrm>
            <a:custGeom>
              <a:avLst/>
              <a:gdLst>
                <a:gd name="T0" fmla="*/ 35 w 82"/>
                <a:gd name="T1" fmla="*/ 3 h 219"/>
                <a:gd name="T2" fmla="*/ 24 w 82"/>
                <a:gd name="T3" fmla="*/ 171 h 219"/>
                <a:gd name="T4" fmla="*/ 35 w 82"/>
                <a:gd name="T5" fmla="*/ 3 h 219"/>
              </a:gdLst>
              <a:ahLst/>
              <a:cxnLst>
                <a:cxn ang="0">
                  <a:pos x="T0" y="T1"/>
                </a:cxn>
                <a:cxn ang="0">
                  <a:pos x="T2" y="T3"/>
                </a:cxn>
                <a:cxn ang="0">
                  <a:pos x="T4" y="T5"/>
                </a:cxn>
              </a:cxnLst>
              <a:rect l="0" t="0" r="r" b="b"/>
              <a:pathLst>
                <a:path w="82" h="219">
                  <a:moveTo>
                    <a:pt x="35" y="3"/>
                  </a:moveTo>
                  <a:cubicBezTo>
                    <a:pt x="0" y="0"/>
                    <a:pt x="23" y="150"/>
                    <a:pt x="24" y="171"/>
                  </a:cubicBezTo>
                  <a:cubicBezTo>
                    <a:pt x="25" y="219"/>
                    <a:pt x="82" y="7"/>
                    <a:pt x="35" y="3"/>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4" name="Полилиния 33"/>
            <p:cNvSpPr>
              <a:spLocks/>
            </p:cNvSpPr>
            <p:nvPr userDrawn="1"/>
          </p:nvSpPr>
          <p:spPr bwMode="gray">
            <a:xfrm flipH="1">
              <a:off x="675480" y="6365050"/>
              <a:ext cx="188913" cy="112712"/>
            </a:xfrm>
            <a:custGeom>
              <a:avLst/>
              <a:gdLst>
                <a:gd name="T0" fmla="*/ 73 w 77"/>
                <a:gd name="T1" fmla="*/ 6 h 46"/>
                <a:gd name="T2" fmla="*/ 0 w 77"/>
                <a:gd name="T3" fmla="*/ 46 h 46"/>
                <a:gd name="T4" fmla="*/ 73 w 77"/>
                <a:gd name="T5" fmla="*/ 6 h 46"/>
              </a:gdLst>
              <a:ahLst/>
              <a:cxnLst>
                <a:cxn ang="0">
                  <a:pos x="T0" y="T1"/>
                </a:cxn>
                <a:cxn ang="0">
                  <a:pos x="T2" y="T3"/>
                </a:cxn>
                <a:cxn ang="0">
                  <a:pos x="T4" y="T5"/>
                </a:cxn>
              </a:cxnLst>
              <a:rect l="0" t="0" r="r" b="b"/>
              <a:pathLst>
                <a:path w="77" h="46">
                  <a:moveTo>
                    <a:pt x="73" y="6"/>
                  </a:moveTo>
                  <a:cubicBezTo>
                    <a:pt x="72" y="0"/>
                    <a:pt x="45" y="1"/>
                    <a:pt x="0" y="46"/>
                  </a:cubicBezTo>
                  <a:cubicBezTo>
                    <a:pt x="24" y="43"/>
                    <a:pt x="77" y="29"/>
                    <a:pt x="73" y="6"/>
                  </a:cubicBezTo>
                  <a:close/>
                </a:path>
              </a:pathLst>
            </a:custGeom>
            <a:solidFill>
              <a:schemeClr val="accent2">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5" name="Полилиния 38"/>
            <p:cNvSpPr>
              <a:spLocks/>
            </p:cNvSpPr>
            <p:nvPr userDrawn="1"/>
          </p:nvSpPr>
          <p:spPr bwMode="gray">
            <a:xfrm flipH="1">
              <a:off x="444500" y="3063875"/>
              <a:ext cx="168275" cy="177800"/>
            </a:xfrm>
            <a:custGeom>
              <a:avLst/>
              <a:gdLst>
                <a:gd name="T0" fmla="*/ 8 w 68"/>
                <a:gd name="T1" fmla="*/ 25 h 73"/>
                <a:gd name="T2" fmla="*/ 21 w 68"/>
                <a:gd name="T3" fmla="*/ 67 h 73"/>
                <a:gd name="T4" fmla="*/ 61 w 68"/>
                <a:gd name="T5" fmla="*/ 48 h 73"/>
                <a:gd name="T6" fmla="*/ 48 w 68"/>
                <a:gd name="T7" fmla="*/ 6 h 73"/>
                <a:gd name="T8" fmla="*/ 8 w 68"/>
                <a:gd name="T9" fmla="*/ 25 h 73"/>
              </a:gdLst>
              <a:ahLst/>
              <a:cxnLst>
                <a:cxn ang="0">
                  <a:pos x="T0" y="T1"/>
                </a:cxn>
                <a:cxn ang="0">
                  <a:pos x="T2" y="T3"/>
                </a:cxn>
                <a:cxn ang="0">
                  <a:pos x="T4" y="T5"/>
                </a:cxn>
                <a:cxn ang="0">
                  <a:pos x="T6" y="T7"/>
                </a:cxn>
                <a:cxn ang="0">
                  <a:pos x="T8" y="T9"/>
                </a:cxn>
              </a:cxnLst>
              <a:rect l="0" t="0" r="r" b="b"/>
              <a:pathLst>
                <a:path w="68" h="73">
                  <a:moveTo>
                    <a:pt x="8" y="25"/>
                  </a:moveTo>
                  <a:cubicBezTo>
                    <a:pt x="0" y="41"/>
                    <a:pt x="6" y="60"/>
                    <a:pt x="21" y="67"/>
                  </a:cubicBezTo>
                  <a:cubicBezTo>
                    <a:pt x="36" y="73"/>
                    <a:pt x="53" y="65"/>
                    <a:pt x="61" y="48"/>
                  </a:cubicBezTo>
                  <a:cubicBezTo>
                    <a:pt x="68" y="32"/>
                    <a:pt x="63" y="13"/>
                    <a:pt x="48" y="6"/>
                  </a:cubicBezTo>
                  <a:cubicBezTo>
                    <a:pt x="33" y="0"/>
                    <a:pt x="15" y="8"/>
                    <a:pt x="8" y="25"/>
                  </a:cubicBezTo>
                  <a:close/>
                </a:path>
              </a:pathLst>
            </a:custGeom>
            <a:solidFill>
              <a:schemeClr val="accent1">
                <a:lumMod val="40000"/>
                <a:lumOff val="60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6" name="Полилиния 39"/>
            <p:cNvSpPr>
              <a:spLocks/>
            </p:cNvSpPr>
            <p:nvPr userDrawn="1"/>
          </p:nvSpPr>
          <p:spPr bwMode="gray">
            <a:xfrm flipH="1">
              <a:off x="161925" y="5654675"/>
              <a:ext cx="357188" cy="257175"/>
            </a:xfrm>
            <a:custGeom>
              <a:avLst/>
              <a:gdLst>
                <a:gd name="T0" fmla="*/ 116 w 145"/>
                <a:gd name="T1" fmla="*/ 3 h 105"/>
                <a:gd name="T2" fmla="*/ 78 w 145"/>
                <a:gd name="T3" fmla="*/ 23 h 105"/>
                <a:gd name="T4" fmla="*/ 38 w 145"/>
                <a:gd name="T5" fmla="*/ 23 h 105"/>
                <a:gd name="T6" fmla="*/ 97 w 145"/>
                <a:gd name="T7" fmla="*/ 99 h 105"/>
                <a:gd name="T8" fmla="*/ 139 w 145"/>
                <a:gd name="T9" fmla="*/ 56 h 105"/>
                <a:gd name="T10" fmla="*/ 116 w 145"/>
                <a:gd name="T11" fmla="*/ 3 h 105"/>
              </a:gdLst>
              <a:ahLst/>
              <a:cxnLst>
                <a:cxn ang="0">
                  <a:pos x="T0" y="T1"/>
                </a:cxn>
                <a:cxn ang="0">
                  <a:pos x="T2" y="T3"/>
                </a:cxn>
                <a:cxn ang="0">
                  <a:pos x="T4" y="T5"/>
                </a:cxn>
                <a:cxn ang="0">
                  <a:pos x="T6" y="T7"/>
                </a:cxn>
                <a:cxn ang="0">
                  <a:pos x="T8" y="T9"/>
                </a:cxn>
                <a:cxn ang="0">
                  <a:pos x="T10" y="T11"/>
                </a:cxn>
              </a:cxnLst>
              <a:rect l="0" t="0" r="r" b="b"/>
              <a:pathLst>
                <a:path w="145" h="105">
                  <a:moveTo>
                    <a:pt x="116" y="3"/>
                  </a:moveTo>
                  <a:cubicBezTo>
                    <a:pt x="96" y="0"/>
                    <a:pt x="84" y="9"/>
                    <a:pt x="78" y="23"/>
                  </a:cubicBezTo>
                  <a:cubicBezTo>
                    <a:pt x="62" y="15"/>
                    <a:pt x="45" y="16"/>
                    <a:pt x="38" y="23"/>
                  </a:cubicBezTo>
                  <a:cubicBezTo>
                    <a:pt x="0" y="62"/>
                    <a:pt x="69" y="105"/>
                    <a:pt x="97" y="99"/>
                  </a:cubicBezTo>
                  <a:cubicBezTo>
                    <a:pt x="109" y="100"/>
                    <a:pt x="134" y="76"/>
                    <a:pt x="139" y="56"/>
                  </a:cubicBezTo>
                  <a:cubicBezTo>
                    <a:pt x="145" y="29"/>
                    <a:pt x="129" y="5"/>
                    <a:pt x="116" y="3"/>
                  </a:cubicBezTo>
                  <a:close/>
                </a:path>
              </a:pathLst>
            </a:custGeom>
            <a:solidFill>
              <a:schemeClr val="accent1">
                <a:lumMod val="60000"/>
                <a:lumOff val="4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37" name="Полилиния 40"/>
            <p:cNvSpPr>
              <a:spLocks/>
            </p:cNvSpPr>
            <p:nvPr userDrawn="1"/>
          </p:nvSpPr>
          <p:spPr bwMode="gray">
            <a:xfrm flipH="1">
              <a:off x="111125" y="5670550"/>
              <a:ext cx="412750" cy="247650"/>
            </a:xfrm>
            <a:custGeom>
              <a:avLst/>
              <a:gdLst>
                <a:gd name="T0" fmla="*/ 164 w 168"/>
                <a:gd name="T1" fmla="*/ 24 h 101"/>
                <a:gd name="T2" fmla="*/ 101 w 168"/>
                <a:gd name="T3" fmla="*/ 80 h 101"/>
                <a:gd name="T4" fmla="*/ 98 w 168"/>
                <a:gd name="T5" fmla="*/ 46 h 101"/>
                <a:gd name="T6" fmla="*/ 76 w 168"/>
                <a:gd name="T7" fmla="*/ 1 h 101"/>
                <a:gd name="T8" fmla="*/ 88 w 168"/>
                <a:gd name="T9" fmla="*/ 83 h 101"/>
                <a:gd name="T10" fmla="*/ 58 w 168"/>
                <a:gd name="T11" fmla="*/ 63 h 101"/>
                <a:gd name="T12" fmla="*/ 9 w 168"/>
                <a:gd name="T13" fmla="*/ 52 h 101"/>
                <a:gd name="T14" fmla="*/ 96 w 168"/>
                <a:gd name="T15" fmla="*/ 96 h 101"/>
                <a:gd name="T16" fmla="*/ 98 w 168"/>
                <a:gd name="T17" fmla="*/ 96 h 101"/>
                <a:gd name="T18" fmla="*/ 99 w 168"/>
                <a:gd name="T19" fmla="*/ 95 h 101"/>
                <a:gd name="T20" fmla="*/ 139 w 168"/>
                <a:gd name="T21" fmla="*/ 67 h 101"/>
                <a:gd name="T22" fmla="*/ 164 w 168"/>
                <a:gd name="T23" fmla="*/ 2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 h="101">
                  <a:moveTo>
                    <a:pt x="164" y="24"/>
                  </a:moveTo>
                  <a:cubicBezTo>
                    <a:pt x="152" y="13"/>
                    <a:pt x="115" y="56"/>
                    <a:pt x="101" y="80"/>
                  </a:cubicBezTo>
                  <a:cubicBezTo>
                    <a:pt x="102" y="70"/>
                    <a:pt x="101" y="57"/>
                    <a:pt x="98" y="46"/>
                  </a:cubicBezTo>
                  <a:cubicBezTo>
                    <a:pt x="93" y="20"/>
                    <a:pt x="81" y="0"/>
                    <a:pt x="76" y="1"/>
                  </a:cubicBezTo>
                  <a:cubicBezTo>
                    <a:pt x="61" y="5"/>
                    <a:pt x="75" y="58"/>
                    <a:pt x="88" y="83"/>
                  </a:cubicBezTo>
                  <a:cubicBezTo>
                    <a:pt x="80" y="76"/>
                    <a:pt x="68" y="68"/>
                    <a:pt x="58" y="63"/>
                  </a:cubicBezTo>
                  <a:cubicBezTo>
                    <a:pt x="34" y="51"/>
                    <a:pt x="11" y="48"/>
                    <a:pt x="9" y="52"/>
                  </a:cubicBezTo>
                  <a:cubicBezTo>
                    <a:pt x="0" y="71"/>
                    <a:pt x="85" y="101"/>
                    <a:pt x="96" y="96"/>
                  </a:cubicBezTo>
                  <a:cubicBezTo>
                    <a:pt x="97" y="96"/>
                    <a:pt x="97" y="96"/>
                    <a:pt x="98" y="96"/>
                  </a:cubicBezTo>
                  <a:cubicBezTo>
                    <a:pt x="99" y="96"/>
                    <a:pt x="99" y="96"/>
                    <a:pt x="99" y="95"/>
                  </a:cubicBezTo>
                  <a:cubicBezTo>
                    <a:pt x="106" y="94"/>
                    <a:pt x="126" y="80"/>
                    <a:pt x="139" y="67"/>
                  </a:cubicBezTo>
                  <a:cubicBezTo>
                    <a:pt x="158" y="48"/>
                    <a:pt x="168" y="27"/>
                    <a:pt x="164" y="24"/>
                  </a:cubicBezTo>
                  <a:close/>
                </a:path>
              </a:pathLst>
            </a:custGeom>
            <a:solidFill>
              <a:schemeClr val="accent2">
                <a:lumMod val="75000"/>
              </a:schemeClr>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4" name="Овал 33"/>
            <p:cNvSpPr>
              <a:spLocks noChangeArrowheads="1"/>
            </p:cNvSpPr>
            <p:nvPr userDrawn="1"/>
          </p:nvSpPr>
          <p:spPr bwMode="gray">
            <a:xfrm flipH="1">
              <a:off x="546100" y="1807440"/>
              <a:ext cx="82550" cy="69850"/>
            </a:xfrm>
            <a:prstGeom prst="ellipse">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45" name="Полилиния 18"/>
            <p:cNvSpPr>
              <a:spLocks/>
            </p:cNvSpPr>
            <p:nvPr userDrawn="1"/>
          </p:nvSpPr>
          <p:spPr bwMode="gray">
            <a:xfrm flipH="1">
              <a:off x="1088588" y="6153943"/>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grpSp>
          <p:nvGrpSpPr>
            <p:cNvPr id="49" name="Группа 48"/>
            <p:cNvGrpSpPr/>
            <p:nvPr userDrawn="1"/>
          </p:nvGrpSpPr>
          <p:grpSpPr bwMode="gray">
            <a:xfrm>
              <a:off x="603252" y="4833897"/>
              <a:ext cx="607348" cy="609642"/>
              <a:chOff x="2051052" y="5522596"/>
              <a:chExt cx="892175" cy="895542"/>
            </a:xfrm>
          </p:grpSpPr>
          <p:sp>
            <p:nvSpPr>
              <p:cNvPr id="50" name="Полилиния 5"/>
              <p:cNvSpPr>
                <a:spLocks/>
              </p:cNvSpPr>
              <p:nvPr userDrawn="1"/>
            </p:nvSpPr>
            <p:spPr bwMode="gray">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1" name="Линия 6"/>
              <p:cNvSpPr>
                <a:spLocks noChangeShapeType="1"/>
              </p:cNvSpPr>
              <p:nvPr userDrawn="1"/>
            </p:nvSpPr>
            <p:spPr bwMode="gray">
              <a:xfrm flipV="1">
                <a:off x="2411413" y="6283770"/>
                <a:ext cx="6350" cy="1270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2" name="Полилиния 32"/>
              <p:cNvSpPr>
                <a:spLocks/>
              </p:cNvSpPr>
              <p:nvPr userDrawn="1"/>
            </p:nvSpPr>
            <p:spPr bwMode="gray">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3" name="Полилиния 33"/>
              <p:cNvSpPr>
                <a:spLocks/>
              </p:cNvSpPr>
              <p:nvPr userDrawn="1"/>
            </p:nvSpPr>
            <p:spPr bwMode="gray">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4" name="Полилиния 32"/>
              <p:cNvSpPr>
                <a:spLocks/>
              </p:cNvSpPr>
              <p:nvPr userDrawn="1"/>
            </p:nvSpPr>
            <p:spPr bwMode="gray">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5" name="Овал 54"/>
              <p:cNvSpPr/>
              <p:nvPr userDrawn="1"/>
            </p:nvSpPr>
            <p:spPr bwMode="gray">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grpSp>
          <p:nvGrpSpPr>
            <p:cNvPr id="56" name="Группа 55"/>
            <p:cNvGrpSpPr/>
            <p:nvPr userDrawn="1"/>
          </p:nvGrpSpPr>
          <p:grpSpPr bwMode="gray">
            <a:xfrm rot="19876682">
              <a:off x="80098" y="1916305"/>
              <a:ext cx="878030" cy="874332"/>
              <a:chOff x="4277517" y="3752400"/>
              <a:chExt cx="1154448" cy="1149586"/>
            </a:xfrm>
          </p:grpSpPr>
          <p:sp>
            <p:nvSpPr>
              <p:cNvPr id="57" name="Полилиния 56"/>
              <p:cNvSpPr>
                <a:spLocks/>
              </p:cNvSpPr>
              <p:nvPr userDrawn="1"/>
            </p:nvSpPr>
            <p:spPr bwMode="gray">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8" name="Полилиния 35"/>
              <p:cNvSpPr>
                <a:spLocks/>
              </p:cNvSpPr>
              <p:nvPr userDrawn="1"/>
            </p:nvSpPr>
            <p:spPr bwMode="gray">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59" name="Полилиния 41"/>
              <p:cNvSpPr>
                <a:spLocks/>
              </p:cNvSpPr>
              <p:nvPr userDrawn="1"/>
            </p:nvSpPr>
            <p:spPr bwMode="gray">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0" name="Полилиния 41"/>
              <p:cNvSpPr>
                <a:spLocks/>
              </p:cNvSpPr>
              <p:nvPr userDrawn="1"/>
            </p:nvSpPr>
            <p:spPr bwMode="gray">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bg1"/>
              </a:solidFill>
              <a:ln>
                <a:noFill/>
              </a:ln>
              <a:extLst/>
            </p:spPr>
            <p:txBody>
              <a:bodyPr vert="horz" wrap="square" lIns="91440" tIns="45720" rIns="91440" bIns="45720" numCol="1" rtlCol="0" anchor="t" anchorCtr="0" compatLnSpc="1">
                <a:prstTxWarp prst="textNoShape">
                  <a:avLst/>
                </a:prstTxWarp>
              </a:bodyPr>
              <a:lstStyle/>
              <a:p>
                <a:pPr rtl="0"/>
                <a:endParaRPr lang="ru-RU" noProof="0" dirty="0"/>
              </a:p>
            </p:txBody>
          </p:sp>
          <p:sp>
            <p:nvSpPr>
              <p:cNvPr id="61" name="Полилиния 42"/>
              <p:cNvSpPr>
                <a:spLocks/>
              </p:cNvSpPr>
              <p:nvPr userDrawn="1"/>
            </p:nvSpPr>
            <p:spPr bwMode="gray">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rtlCol="0" anchor="t" anchorCtr="0" compatLnSpc="1">
                <a:prstTxWarp prst="textNoShape">
                  <a:avLst/>
                </a:prstTxWarp>
              </a:bodyPr>
              <a:lstStyle/>
              <a:p>
                <a:pPr lvl="0" rtl="0"/>
                <a:endParaRPr lang="ru-RU" noProof="0" dirty="0"/>
              </a:p>
            </p:txBody>
          </p:sp>
        </p:grpSp>
      </p:grpSp>
      <p:sp>
        <p:nvSpPr>
          <p:cNvPr id="2" name="Заголовок 1"/>
          <p:cNvSpPr>
            <a:spLocks noGrp="1"/>
          </p:cNvSpPr>
          <p:nvPr>
            <p:ph type="title"/>
          </p:nvPr>
        </p:nvSpPr>
        <p:spPr>
          <a:xfrm>
            <a:off x="1524000" y="565653"/>
            <a:ext cx="9144000" cy="1143000"/>
          </a:xfrm>
          <a:prstGeom prst="rect">
            <a:avLst/>
          </a:prstGeom>
        </p:spPr>
        <p:txBody>
          <a:bodyPr vert="horz" lIns="91440" tIns="45720" rIns="91440" bIns="45720" rtlCol="0" anchor="b">
            <a:normAutofit/>
          </a:bodyPr>
          <a:lstStyle/>
          <a:p>
            <a:pPr rtl="0"/>
            <a:r>
              <a:rPr lang="ru-RU" noProof="0" dirty="0" smtClean="0"/>
              <a:t>Образец заголовка</a:t>
            </a:r>
            <a:endParaRPr lang="ru-RU" noProof="0" dirty="0"/>
          </a:p>
        </p:txBody>
      </p:sp>
      <p:sp>
        <p:nvSpPr>
          <p:cNvPr id="3" name="Текст 2"/>
          <p:cNvSpPr>
            <a:spLocks noGrp="1"/>
          </p:cNvSpPr>
          <p:nvPr>
            <p:ph type="body" idx="1"/>
          </p:nvPr>
        </p:nvSpPr>
        <p:spPr>
          <a:xfrm>
            <a:off x="1524000" y="1900823"/>
            <a:ext cx="9144000" cy="4114800"/>
          </a:xfrm>
          <a:prstGeom prst="rect">
            <a:avLst/>
          </a:prstGeom>
        </p:spPr>
        <p:txBody>
          <a:bodyPr vert="horz" lIns="91440" tIns="45720" rIns="91440" bIns="45720" rtlCol="0">
            <a:normAutofit/>
          </a:bodyPr>
          <a:lstStyle/>
          <a:p>
            <a:pPr lvl="0" rtl="0"/>
            <a:r>
              <a:rPr lang="ru-RU" noProof="0" dirty="0" smtClean="0"/>
              <a:t>Щелкните, чтобы изменить стили текста образца слайда</a:t>
            </a:r>
          </a:p>
          <a:p>
            <a:pPr lvl="1" rtl="0"/>
            <a:r>
              <a:rPr lang="ru-RU" noProof="0" dirty="0" smtClean="0"/>
              <a:t>Второй уровень</a:t>
            </a:r>
          </a:p>
          <a:p>
            <a:pPr lvl="2" rtl="0"/>
            <a:r>
              <a:rPr lang="ru-RU" noProof="0" dirty="0" smtClean="0"/>
              <a:t>Третий уровень</a:t>
            </a:r>
          </a:p>
          <a:p>
            <a:pPr lvl="3" rtl="0"/>
            <a:r>
              <a:rPr lang="ru-RU" noProof="0" dirty="0" smtClean="0"/>
              <a:t>Четвертый уровень</a:t>
            </a:r>
          </a:p>
          <a:p>
            <a:pPr lvl="4" rtl="0"/>
            <a:r>
              <a:rPr lang="ru-RU" noProof="0" dirty="0" smtClean="0"/>
              <a:t>Пятый уровень</a:t>
            </a:r>
            <a:endParaRPr lang="ru-RU" noProof="0" dirty="0"/>
          </a:p>
        </p:txBody>
      </p:sp>
      <p:sp>
        <p:nvSpPr>
          <p:cNvPr id="5" name="Нижний колонтитул 4"/>
          <p:cNvSpPr>
            <a:spLocks noGrp="1"/>
          </p:cNvSpPr>
          <p:nvPr>
            <p:ph type="ftr" sz="quarter" idx="3"/>
          </p:nvPr>
        </p:nvSpPr>
        <p:spPr>
          <a:xfrm>
            <a:off x="838200" y="6400800"/>
            <a:ext cx="8001000" cy="202416"/>
          </a:xfrm>
          <a:prstGeom prst="rect">
            <a:avLst/>
          </a:prstGeom>
        </p:spPr>
        <p:txBody>
          <a:bodyPr vert="horz" lIns="91440" tIns="45720" rIns="91440" bIns="45720" rtlCol="0" anchor="ctr"/>
          <a:lstStyle>
            <a:lvl1pPr algn="l">
              <a:defRPr sz="1100">
                <a:solidFill>
                  <a:schemeClr val="tx1"/>
                </a:solidFill>
              </a:defRPr>
            </a:lvl1pPr>
          </a:lstStyle>
          <a:p>
            <a:pPr rtl="0"/>
            <a:r>
              <a:rPr lang="ru-RU" noProof="0" dirty="0" smtClean="0"/>
              <a:t>Добавить нижний колонтитул</a:t>
            </a:r>
            <a:endParaRPr lang="ru-RU" noProof="0" dirty="0"/>
          </a:p>
        </p:txBody>
      </p:sp>
      <p:sp>
        <p:nvSpPr>
          <p:cNvPr id="4" name="Дата 3"/>
          <p:cNvSpPr>
            <a:spLocks noGrp="1"/>
          </p:cNvSpPr>
          <p:nvPr>
            <p:ph type="dt" sz="half" idx="2"/>
          </p:nvPr>
        </p:nvSpPr>
        <p:spPr>
          <a:xfrm>
            <a:off x="9259887" y="6400800"/>
            <a:ext cx="2094705" cy="202416"/>
          </a:xfrm>
          <a:prstGeom prst="rect">
            <a:avLst/>
          </a:prstGeom>
        </p:spPr>
        <p:txBody>
          <a:bodyPr vert="horz" lIns="91440" tIns="45720" rIns="91440" bIns="45720" rtlCol="0" anchor="ctr"/>
          <a:lstStyle>
            <a:lvl1pPr algn="r">
              <a:defRPr sz="1100">
                <a:solidFill>
                  <a:schemeClr val="tx1"/>
                </a:solidFill>
              </a:defRPr>
            </a:lvl1pPr>
          </a:lstStyle>
          <a:p>
            <a:pPr rtl="0"/>
            <a:fld id="{46C87762-5E23-4D5F-9EE4-677E1671EE9A}" type="datetime1">
              <a:rPr lang="ru-RU" noProof="0" smtClean="0"/>
              <a:pPr rtl="0"/>
              <a:t>05.02.2023</a:t>
            </a:fld>
            <a:endParaRPr lang="ru-RU" noProof="0" dirty="0"/>
          </a:p>
        </p:txBody>
      </p:sp>
      <p:sp>
        <p:nvSpPr>
          <p:cNvPr id="6" name="Номер слайда 5"/>
          <p:cNvSpPr>
            <a:spLocks noGrp="1"/>
          </p:cNvSpPr>
          <p:nvPr>
            <p:ph type="sldNum" sz="quarter" idx="4"/>
          </p:nvPr>
        </p:nvSpPr>
        <p:spPr>
          <a:xfrm>
            <a:off x="11737975" y="6400800"/>
            <a:ext cx="418630" cy="202416"/>
          </a:xfrm>
          <a:prstGeom prst="rect">
            <a:avLst/>
          </a:prstGeom>
        </p:spPr>
        <p:txBody>
          <a:bodyPr vert="horz" lIns="91440" tIns="45720" rIns="91440" bIns="45720" rtlCol="0" anchor="ctr"/>
          <a:lstStyle>
            <a:lvl1pPr algn="l">
              <a:defRPr sz="1100">
                <a:solidFill>
                  <a:schemeClr val="tx1"/>
                </a:solidFill>
              </a:defRPr>
            </a:lvl1pPr>
          </a:lstStyle>
          <a:p>
            <a:pPr rtl="0"/>
            <a:fld id="{484FD59D-33F1-4A76-843D-E67207CAFE54}" type="slidenum">
              <a:rPr lang="ru-RU" noProof="0" smtClean="0"/>
              <a:pPr rtl="0"/>
              <a:t>‹#›</a:t>
            </a:fld>
            <a:endParaRPr lang="ru-RU" noProof="0" dirty="0"/>
          </a:p>
        </p:txBody>
      </p:sp>
    </p:spTree>
    <p:extLst>
      <p:ext uri="{BB962C8B-B14F-4D97-AF65-F5344CB8AC3E}">
        <p14:creationId xmlns="" xmlns:p14="http://schemas.microsoft.com/office/powerpoint/2010/main" val="1545543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sz="3400" kern="1200">
          <a:solidFill>
            <a:schemeClr val="tx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90000"/>
        <a:buFont typeface="Arial" panose="020B0604020202020204"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9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90000"/>
        <a:buFont typeface="Arial" panose="020B0604020202020204"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90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78559"/>
            <a:ext cx="9144000" cy="2766119"/>
          </a:xfrm>
        </p:spPr>
        <p:txBody>
          <a:bodyPr rtlCol="0">
            <a:normAutofit fontScale="90000"/>
          </a:bodyPr>
          <a:lstStyle/>
          <a:p>
            <a:pPr rtl="0"/>
            <a:r>
              <a:rPr lang="ru-RU" sz="3600" dirty="0" smtClean="0"/>
              <a:t>Урок по технологии 6 класса</a:t>
            </a:r>
            <a:r>
              <a:rPr lang="ru-RU" dirty="0" smtClean="0"/>
              <a:t/>
            </a:r>
            <a:br>
              <a:rPr lang="ru-RU" dirty="0" smtClean="0"/>
            </a:br>
            <a:r>
              <a:rPr lang="ru-RU" dirty="0" smtClean="0"/>
              <a:t/>
            </a:r>
            <a:br>
              <a:rPr lang="ru-RU" dirty="0" smtClean="0"/>
            </a:br>
            <a:r>
              <a:rPr lang="ru-RU" b="1" dirty="0" smtClean="0">
                <a:solidFill>
                  <a:schemeClr val="accent6">
                    <a:lumMod val="75000"/>
                  </a:schemeClr>
                </a:solidFill>
              </a:rPr>
              <a:t>ЛОСКУТНОЕ ШИТЬЕ</a:t>
            </a:r>
            <a:br>
              <a:rPr lang="ru-RU" b="1" dirty="0" smtClean="0">
                <a:solidFill>
                  <a:schemeClr val="accent6">
                    <a:lumMod val="75000"/>
                  </a:schemeClr>
                </a:solidFill>
              </a:rPr>
            </a:br>
            <a:r>
              <a:rPr lang="ru-RU" b="1" dirty="0" smtClean="0">
                <a:solidFill>
                  <a:schemeClr val="accent6">
                    <a:lumMod val="75000"/>
                  </a:schemeClr>
                </a:solidFill>
              </a:rPr>
              <a:t>(ПЭЧВОРК)</a:t>
            </a:r>
            <a:endParaRPr lang="ru-RU" b="1" dirty="0">
              <a:solidFill>
                <a:schemeClr val="accent6">
                  <a:lumMod val="75000"/>
                </a:schemeClr>
              </a:solidFill>
            </a:endParaRPr>
          </a:p>
        </p:txBody>
      </p:sp>
      <p:sp>
        <p:nvSpPr>
          <p:cNvPr id="3" name="Подзаголовок 2"/>
          <p:cNvSpPr>
            <a:spLocks noGrp="1"/>
          </p:cNvSpPr>
          <p:nvPr>
            <p:ph type="subTitle" idx="1"/>
          </p:nvPr>
        </p:nvSpPr>
        <p:spPr>
          <a:xfrm>
            <a:off x="1524000" y="4358640"/>
            <a:ext cx="9144000" cy="914400"/>
          </a:xfrm>
        </p:spPr>
        <p:txBody>
          <a:bodyPr rtlCol="0"/>
          <a:lstStyle/>
          <a:p>
            <a:pPr rtl="0"/>
            <a:r>
              <a:rPr lang="ru-RU" dirty="0" smtClean="0"/>
              <a:t>Разработала: учитель технологии Гимназии №2 г. Нелидова</a:t>
            </a:r>
          </a:p>
          <a:p>
            <a:pPr rtl="0"/>
            <a:r>
              <a:rPr lang="ru-RU" dirty="0" smtClean="0"/>
              <a:t>Богданова Н.А.</a:t>
            </a:r>
            <a:endParaRPr lang="ru-RU" dirty="0"/>
          </a:p>
        </p:txBody>
      </p:sp>
    </p:spTree>
    <p:extLst>
      <p:ext uri="{BB962C8B-B14F-4D97-AF65-F5344CB8AC3E}">
        <p14:creationId xmlns="" xmlns:p14="http://schemas.microsoft.com/office/powerpoint/2010/main" val="326675948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723014"/>
          </a:xfrm>
        </p:spPr>
        <p:txBody>
          <a:bodyPr rtlCol="0"/>
          <a:lstStyle/>
          <a:p>
            <a:pPr algn="ctr" rtl="0"/>
            <a:r>
              <a:rPr lang="ru-RU" b="1" dirty="0" smtClean="0">
                <a:solidFill>
                  <a:schemeClr val="accent6">
                    <a:lumMod val="75000"/>
                  </a:schemeClr>
                </a:solidFill>
              </a:rPr>
              <a:t>ИЗДЕЛИЯ В ТЕХНИКЕ ПЭЧВОРК</a:t>
            </a:r>
            <a:endParaRPr lang="ru-RU" b="1" dirty="0">
              <a:solidFill>
                <a:schemeClr val="accent6">
                  <a:lumMod val="75000"/>
                </a:schemeClr>
              </a:solidFill>
            </a:endParaRPr>
          </a:p>
        </p:txBody>
      </p:sp>
      <p:sp>
        <p:nvSpPr>
          <p:cNvPr id="3" name="Объект 2"/>
          <p:cNvSpPr>
            <a:spLocks noGrp="1"/>
          </p:cNvSpPr>
          <p:nvPr>
            <p:ph idx="1"/>
          </p:nvPr>
        </p:nvSpPr>
        <p:spPr>
          <a:xfrm>
            <a:off x="1524000" y="5856755"/>
            <a:ext cx="9144000" cy="721845"/>
          </a:xfrm>
        </p:spPr>
        <p:txBody>
          <a:bodyPr rtlCol="0">
            <a:normAutofit/>
          </a:bodyPr>
          <a:lstStyle/>
          <a:p>
            <a:pPr marL="45720" indent="0" algn="ctr" rtl="0">
              <a:buNone/>
            </a:pPr>
            <a:r>
              <a:rPr lang="ru-RU" sz="4400" b="1" dirty="0" smtClean="0"/>
              <a:t>СПАСИБО ЗА ВНИМАНИЕ!</a:t>
            </a:r>
          </a:p>
        </p:txBody>
      </p:sp>
      <p:pic>
        <p:nvPicPr>
          <p:cNvPr id="4" name="Рисунок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703369" y="846723"/>
            <a:ext cx="3445933" cy="4738745"/>
          </a:xfrm>
          <a:prstGeom prst="rect">
            <a:avLst/>
          </a:prstGeom>
        </p:spPr>
      </p:pic>
      <p:pic>
        <p:nvPicPr>
          <p:cNvPr id="5" name="Рисунок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534674" y="1166202"/>
            <a:ext cx="2818251" cy="2113688"/>
          </a:xfrm>
          <a:prstGeom prst="rect">
            <a:avLst/>
          </a:prstGeom>
        </p:spPr>
      </p:pic>
      <p:pic>
        <p:nvPicPr>
          <p:cNvPr id="6" name="Рисунок 5"/>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1552575" y="3710045"/>
            <a:ext cx="2800350" cy="1875423"/>
          </a:xfrm>
          <a:prstGeom prst="rect">
            <a:avLst/>
          </a:prstGeom>
        </p:spPr>
      </p:pic>
      <p:pic>
        <p:nvPicPr>
          <p:cNvPr id="7" name="Рисунок 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8538449" y="1164222"/>
            <a:ext cx="2935637" cy="2070100"/>
          </a:xfrm>
          <a:prstGeom prst="rect">
            <a:avLst/>
          </a:prstGeom>
        </p:spPr>
      </p:pic>
      <p:pic>
        <p:nvPicPr>
          <p:cNvPr id="8" name="Рисунок 7"/>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8577153" y="3675530"/>
            <a:ext cx="2908300" cy="2181226"/>
          </a:xfrm>
          <a:prstGeom prst="rect">
            <a:avLst/>
          </a:prstGeom>
        </p:spPr>
      </p:pic>
    </p:spTree>
    <p:extLst>
      <p:ext uri="{BB962C8B-B14F-4D97-AF65-F5344CB8AC3E}">
        <p14:creationId xmlns="" xmlns:p14="http://schemas.microsoft.com/office/powerpoint/2010/main" val="354440434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723014"/>
          </a:xfrm>
        </p:spPr>
        <p:txBody>
          <a:bodyPr rtlCol="0"/>
          <a:lstStyle/>
          <a:p>
            <a:pPr algn="ctr" rtl="0"/>
            <a:r>
              <a:rPr lang="ru-RU" b="1" dirty="0" smtClean="0">
                <a:solidFill>
                  <a:schemeClr val="accent6">
                    <a:lumMod val="75000"/>
                  </a:schemeClr>
                </a:solidFill>
              </a:rPr>
              <a:t>ИСТОРИЯ </a:t>
            </a:r>
            <a:endParaRPr lang="ru-RU" b="1" dirty="0">
              <a:solidFill>
                <a:schemeClr val="accent6">
                  <a:lumMod val="75000"/>
                </a:schemeClr>
              </a:solidFill>
            </a:endParaRPr>
          </a:p>
        </p:txBody>
      </p:sp>
      <p:sp>
        <p:nvSpPr>
          <p:cNvPr id="3" name="Объект 2"/>
          <p:cNvSpPr>
            <a:spLocks noGrp="1"/>
          </p:cNvSpPr>
          <p:nvPr>
            <p:ph idx="1"/>
          </p:nvPr>
        </p:nvSpPr>
        <p:spPr>
          <a:xfrm>
            <a:off x="1134533" y="723014"/>
            <a:ext cx="10634133" cy="5292609"/>
          </a:xfrm>
        </p:spPr>
        <p:txBody>
          <a:bodyPr rtlCol="0">
            <a:noAutofit/>
          </a:bodyPr>
          <a:lstStyle/>
          <a:p>
            <a:pPr marL="45720" indent="0">
              <a:buNone/>
            </a:pPr>
            <a:r>
              <a:rPr lang="ru-RU" sz="2400" b="1" dirty="0">
                <a:solidFill>
                  <a:schemeClr val="tx2"/>
                </a:solidFill>
                <a:latin typeface="+mj-lt"/>
              </a:rPr>
              <a:t>Шитье из лоскутов </a:t>
            </a:r>
            <a:r>
              <a:rPr lang="ru-RU" sz="2400" dirty="0">
                <a:latin typeface="+mj-lt"/>
              </a:rPr>
              <a:t>– один из традиционных видов народного творчества, у которого давняя история, своими корнями, уходящая в те времена, когда наши прабабушки вручную ткали холсты на примитивных ткацких станках. Домотканые холсты шли на изготовление нехитрой крестьянской одежды, а лоскуточки бережливые хозяйки не выбрасывали, аккуратно складывали и впоследствии шили из них различные предметы домашнего обихода: одеяла, подушки, коврики, ставили заплаты и пр. </a:t>
            </a:r>
          </a:p>
          <a:p>
            <a:pPr marL="45720" indent="0">
              <a:buNone/>
            </a:pPr>
            <a:r>
              <a:rPr lang="ru-RU" sz="2400" b="1" dirty="0">
                <a:solidFill>
                  <a:schemeClr val="tx2"/>
                </a:solidFill>
                <a:latin typeface="+mj-lt"/>
              </a:rPr>
              <a:t>Лоскутное шитье (пэчворк) </a:t>
            </a:r>
            <a:r>
              <a:rPr lang="ru-RU" sz="2400" dirty="0">
                <a:latin typeface="+mj-lt"/>
              </a:rPr>
              <a:t>- это вид рукоделия, при котором цельное изделие сшивается из разноцветных и пёстрых кусочков ткани (лоскутков) с определённым рисунком. Своего пика шитьё из лоскутов достигло к концу 19 века, когда наладилось производство набивных хлопчатобумажных дешевых тканей, появились ручные швейные машины. Идеей для создания лоскутной техники послужили обыкновенные заплаты, которые обыкновенно ставились на еще крепкие, но слегка потертые вещи. Заплаты имели разнообразные формы и расцветки.</a:t>
            </a:r>
          </a:p>
        </p:txBody>
      </p:sp>
    </p:spTree>
    <p:extLst>
      <p:ext uri="{BB962C8B-B14F-4D97-AF65-F5344CB8AC3E}">
        <p14:creationId xmlns="" xmlns:p14="http://schemas.microsoft.com/office/powerpoint/2010/main" val="32299032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
            <a:ext cx="9144000" cy="1507067"/>
          </a:xfrm>
        </p:spPr>
        <p:txBody>
          <a:bodyPr rtlCol="0">
            <a:normAutofit/>
          </a:bodyPr>
          <a:lstStyle/>
          <a:p>
            <a:pPr algn="ctr" rtl="0"/>
            <a:r>
              <a:rPr lang="ru-RU" b="1" dirty="0" smtClean="0">
                <a:solidFill>
                  <a:schemeClr val="accent6">
                    <a:lumMod val="75000"/>
                  </a:schemeClr>
                </a:solidFill>
              </a:rPr>
              <a:t>ИНСТРУМЕНТЫ И МАТЕРИАЛЫ. РЕКОМЕНДАЦИИ ПО ПОДБОРУ ЦВЕТОВОГО РЕШЕНИЯ.</a:t>
            </a:r>
            <a:endParaRPr lang="ru-RU" b="1" dirty="0">
              <a:solidFill>
                <a:schemeClr val="accent6">
                  <a:lumMod val="75000"/>
                </a:schemeClr>
              </a:solidFill>
            </a:endParaRPr>
          </a:p>
        </p:txBody>
      </p:sp>
      <p:sp>
        <p:nvSpPr>
          <p:cNvPr id="3" name="Объект 2"/>
          <p:cNvSpPr>
            <a:spLocks noGrp="1"/>
          </p:cNvSpPr>
          <p:nvPr>
            <p:ph idx="1"/>
          </p:nvPr>
        </p:nvSpPr>
        <p:spPr>
          <a:xfrm>
            <a:off x="1524000" y="1507067"/>
            <a:ext cx="9144000" cy="5147734"/>
          </a:xfrm>
        </p:spPr>
        <p:txBody>
          <a:bodyPr rtlCol="0">
            <a:normAutofit fontScale="92500"/>
          </a:bodyPr>
          <a:lstStyle/>
          <a:p>
            <a:pPr marL="45720" indent="0">
              <a:buNone/>
            </a:pPr>
            <a:r>
              <a:rPr lang="ru-RU" sz="2400" b="1" dirty="0" smtClean="0">
                <a:solidFill>
                  <a:schemeClr val="tx2"/>
                </a:solidFill>
              </a:rPr>
              <a:t>ИНСТРУМЕНТЫ И ПРИСПОСОБЛЕНИЯ</a:t>
            </a:r>
            <a:r>
              <a:rPr lang="ru-RU" sz="2400" dirty="0" smtClean="0"/>
              <a:t>:  </a:t>
            </a:r>
            <a:r>
              <a:rPr lang="ru-RU" sz="2400" dirty="0"/>
              <a:t>иглы для ручного </a:t>
            </a:r>
            <a:r>
              <a:rPr lang="ru-RU" sz="2400" dirty="0" smtClean="0"/>
              <a:t>шитья, швейная машина, утюг</a:t>
            </a:r>
            <a:r>
              <a:rPr lang="ru-RU" sz="2400" dirty="0"/>
              <a:t>,</a:t>
            </a:r>
            <a:r>
              <a:rPr lang="ru-RU" sz="2400" dirty="0" smtClean="0"/>
              <a:t> булавки</a:t>
            </a:r>
            <a:r>
              <a:rPr lang="ru-RU" sz="2400" dirty="0"/>
              <a:t>,</a:t>
            </a:r>
            <a:r>
              <a:rPr lang="ru-RU" sz="2400" dirty="0" smtClean="0"/>
              <a:t> </a:t>
            </a:r>
            <a:r>
              <a:rPr lang="ru-RU" sz="2400" dirty="0"/>
              <a:t>английские </a:t>
            </a:r>
            <a:r>
              <a:rPr lang="ru-RU" sz="2400" dirty="0" smtClean="0"/>
              <a:t>булавки, наперсток</a:t>
            </a:r>
            <a:r>
              <a:rPr lang="ru-RU" sz="2400" dirty="0"/>
              <a:t>,</a:t>
            </a:r>
            <a:r>
              <a:rPr lang="ru-RU" sz="2400" dirty="0" smtClean="0"/>
              <a:t> нитки, шаблоны, простой карандаш, портновский мел.</a:t>
            </a:r>
          </a:p>
          <a:p>
            <a:pPr marL="45720" indent="0">
              <a:buNone/>
            </a:pPr>
            <a:r>
              <a:rPr lang="ru-RU" sz="2400" b="1" dirty="0" smtClean="0">
                <a:solidFill>
                  <a:schemeClr val="tx2"/>
                </a:solidFill>
              </a:rPr>
              <a:t>МАТЕРИАЛЫ: </a:t>
            </a:r>
            <a:r>
              <a:rPr lang="ru-RU" sz="2400" dirty="0" smtClean="0"/>
              <a:t>хлопчатобумажная ткань для основы (бортовка, бязь и т.д.), набивные ткани средней толщины, одинаковые по фактуре. </a:t>
            </a:r>
            <a:r>
              <a:rPr lang="ru-RU" sz="2400" dirty="0"/>
              <a:t>Набивка: синтепон, </a:t>
            </a:r>
            <a:r>
              <a:rPr lang="ru-RU" sz="2400" dirty="0" smtClean="0"/>
              <a:t>ватин, различной ширины. </a:t>
            </a:r>
            <a:r>
              <a:rPr lang="ru-RU" sz="2400" dirty="0"/>
              <a:t>Клеевой флизелин необходим для посадки на него лоскутов </a:t>
            </a:r>
            <a:endParaRPr lang="ru-RU" sz="2400" dirty="0" smtClean="0"/>
          </a:p>
          <a:p>
            <a:pPr marL="45720" indent="0">
              <a:buNone/>
            </a:pPr>
            <a:r>
              <a:rPr lang="ru-RU" sz="2400" b="1" dirty="0" smtClean="0">
                <a:solidFill>
                  <a:schemeClr val="tx2"/>
                </a:solidFill>
              </a:rPr>
              <a:t>РЕКОМЕНДАЦИИ ПО ПОДБОРУ ЦВЕТОВОГО РЕШЕНИЯ. </a:t>
            </a:r>
            <a:r>
              <a:rPr lang="ru-RU" sz="2400" dirty="0" smtClean="0"/>
              <a:t>Соединяя </a:t>
            </a:r>
            <a:r>
              <a:rPr lang="ru-RU" sz="2400" dirty="0"/>
              <a:t>различные цвета, используют следующие приемы: </a:t>
            </a:r>
            <a:r>
              <a:rPr lang="ru-RU" sz="2400" dirty="0" smtClean="0"/>
              <a:t>сочетание </a:t>
            </a:r>
            <a:r>
              <a:rPr lang="ru-RU" sz="2400" dirty="0"/>
              <a:t>контрастных </a:t>
            </a:r>
            <a:r>
              <a:rPr lang="ru-RU" sz="2400" dirty="0" smtClean="0"/>
              <a:t>цветов, сочетание </a:t>
            </a:r>
            <a:r>
              <a:rPr lang="ru-RU" sz="2400" dirty="0"/>
              <a:t>родственных цветов («раскат» цвета</a:t>
            </a:r>
            <a:r>
              <a:rPr lang="ru-RU" sz="2400" dirty="0" smtClean="0"/>
              <a:t>), сочетание </a:t>
            </a:r>
            <a:r>
              <a:rPr lang="ru-RU" sz="2400" dirty="0"/>
              <a:t>пестрой и однотонной ткани, если гладкокрашеная ткань повторяет одну из красок пестрой. Черный цвет, белый и серый используются как отделка. Неплохо выглядит черный цвет в соседстве с оранжевым, желтым, розовым, красным, сиреневым и салатным тонами.</a:t>
            </a:r>
          </a:p>
          <a:p>
            <a:pPr marL="45720" indent="0">
              <a:buNone/>
            </a:pPr>
            <a:endParaRPr lang="ru-RU" sz="2400" dirty="0"/>
          </a:p>
        </p:txBody>
      </p:sp>
    </p:spTree>
    <p:extLst>
      <p:ext uri="{BB962C8B-B14F-4D97-AF65-F5344CB8AC3E}">
        <p14:creationId xmlns="" xmlns:p14="http://schemas.microsoft.com/office/powerpoint/2010/main" val="579738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3999" y="0"/>
            <a:ext cx="10066329" cy="876300"/>
          </a:xfrm>
        </p:spPr>
        <p:txBody>
          <a:bodyPr rtlCol="0">
            <a:normAutofit/>
          </a:bodyPr>
          <a:lstStyle/>
          <a:p>
            <a:pPr algn="ctr" rtl="0"/>
            <a:r>
              <a:rPr lang="ru-RU" b="1" dirty="0" smtClean="0">
                <a:solidFill>
                  <a:schemeClr val="accent6">
                    <a:lumMod val="75000"/>
                  </a:schemeClr>
                </a:solidFill>
              </a:rPr>
              <a:t>СОЧЕТАНИЕ ЦВЕТОВ</a:t>
            </a:r>
            <a:endParaRPr lang="ru-RU" b="1" dirty="0">
              <a:solidFill>
                <a:schemeClr val="accent6">
                  <a:lumMod val="75000"/>
                </a:schemeClr>
              </a:solidFill>
            </a:endParaRPr>
          </a:p>
        </p:txBody>
      </p:sp>
      <p:sp>
        <p:nvSpPr>
          <p:cNvPr id="3" name="Объект 2"/>
          <p:cNvSpPr>
            <a:spLocks noGrp="1"/>
          </p:cNvSpPr>
          <p:nvPr>
            <p:ph idx="1"/>
          </p:nvPr>
        </p:nvSpPr>
        <p:spPr>
          <a:xfrm>
            <a:off x="1523999" y="5113865"/>
            <a:ext cx="9922933" cy="1557868"/>
          </a:xfrm>
        </p:spPr>
        <p:txBody>
          <a:bodyPr rtlCol="0">
            <a:normAutofit/>
          </a:bodyPr>
          <a:lstStyle/>
          <a:p>
            <a:pPr marL="45720" indent="0">
              <a:buNone/>
            </a:pPr>
            <a:r>
              <a:rPr lang="ru-RU" dirty="0" smtClean="0"/>
              <a:t> </a:t>
            </a:r>
          </a:p>
        </p:txBody>
      </p:sp>
      <p:pic>
        <p:nvPicPr>
          <p:cNvPr id="4" name="Рисунок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694514" y="1028700"/>
            <a:ext cx="8210551" cy="5473701"/>
          </a:xfrm>
          <a:prstGeom prst="rect">
            <a:avLst/>
          </a:prstGeom>
        </p:spPr>
      </p:pic>
    </p:spTree>
    <p:extLst>
      <p:ext uri="{BB962C8B-B14F-4D97-AF65-F5344CB8AC3E}">
        <p14:creationId xmlns="" xmlns:p14="http://schemas.microsoft.com/office/powerpoint/2010/main" val="59323401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565653"/>
            <a:ext cx="9144000" cy="717047"/>
          </a:xfrm>
        </p:spPr>
        <p:txBody>
          <a:bodyPr/>
          <a:lstStyle/>
          <a:p>
            <a:r>
              <a:rPr lang="ru-RU" b="1" dirty="0" smtClean="0">
                <a:solidFill>
                  <a:schemeClr val="accent6">
                    <a:lumMod val="75000"/>
                  </a:schemeClr>
                </a:solidFill>
              </a:rPr>
              <a:t>         ШАБЛОНЫ </a:t>
            </a:r>
            <a:r>
              <a:rPr lang="ru-RU" b="1" dirty="0">
                <a:solidFill>
                  <a:schemeClr val="accent6">
                    <a:lumMod val="75000"/>
                  </a:schemeClr>
                </a:solidFill>
              </a:rPr>
              <a:t>ДЛЯ ПЭЧВОРКА </a:t>
            </a:r>
            <a:endParaRPr lang="ru-RU" dirty="0"/>
          </a:p>
        </p:txBody>
      </p:sp>
      <p:pic>
        <p:nvPicPr>
          <p:cNvPr id="4" name="Объект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2908300" y="1519238"/>
            <a:ext cx="6604000" cy="4953000"/>
          </a:xfrm>
          <a:prstGeom prst="rect">
            <a:avLst/>
          </a:prstGeom>
        </p:spPr>
      </p:pic>
    </p:spTree>
    <p:extLst>
      <p:ext uri="{BB962C8B-B14F-4D97-AF65-F5344CB8AC3E}">
        <p14:creationId xmlns="" xmlns:p14="http://schemas.microsoft.com/office/powerpoint/2010/main" val="425232420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0"/>
            <a:ext cx="11658600" cy="723014"/>
          </a:xfrm>
        </p:spPr>
        <p:txBody>
          <a:bodyPr rtlCol="0">
            <a:normAutofit/>
          </a:bodyPr>
          <a:lstStyle/>
          <a:p>
            <a:pPr algn="ctr" rtl="0"/>
            <a:r>
              <a:rPr lang="ru-RU" b="1" dirty="0" smtClean="0">
                <a:solidFill>
                  <a:schemeClr val="accent6">
                    <a:lumMod val="75000"/>
                  </a:schemeClr>
                </a:solidFill>
              </a:rPr>
              <a:t>ТЕХНИКИ ЛОСКУТНОГО ШИТЬЯ (СХЕМЫ)</a:t>
            </a:r>
            <a:endParaRPr lang="ru-RU" b="1" dirty="0">
              <a:solidFill>
                <a:schemeClr val="accent6">
                  <a:lumMod val="75000"/>
                </a:schemeClr>
              </a:solidFill>
            </a:endParaRPr>
          </a:p>
        </p:txBody>
      </p:sp>
      <p:sp>
        <p:nvSpPr>
          <p:cNvPr id="3" name="Объект 2"/>
          <p:cNvSpPr>
            <a:spLocks noGrp="1"/>
          </p:cNvSpPr>
          <p:nvPr>
            <p:ph idx="1"/>
          </p:nvPr>
        </p:nvSpPr>
        <p:spPr>
          <a:xfrm>
            <a:off x="1524000" y="1015999"/>
            <a:ext cx="9855200" cy="5537201"/>
          </a:xfrm>
        </p:spPr>
        <p:txBody>
          <a:bodyPr rtlCol="0"/>
          <a:lstStyle/>
          <a:p>
            <a:pPr marL="45720" indent="0">
              <a:buNone/>
            </a:pPr>
            <a:r>
              <a:rPr lang="ru-RU" dirty="0" smtClean="0"/>
              <a:t>        КОЛОДЕЦ                       МЕЛЬНИЦА                               СОТЫ </a:t>
            </a:r>
          </a:p>
          <a:p>
            <a:pPr marL="45720" indent="0">
              <a:buNone/>
            </a:pPr>
            <a:endParaRPr lang="ru-RU" dirty="0"/>
          </a:p>
          <a:p>
            <a:pPr marL="45720" indent="0">
              <a:buNone/>
            </a:pPr>
            <a:endParaRPr lang="ru-RU" dirty="0" smtClean="0"/>
          </a:p>
          <a:p>
            <a:pPr marL="45720" indent="0">
              <a:buNone/>
            </a:pPr>
            <a:endParaRPr lang="ru-RU" dirty="0"/>
          </a:p>
          <a:p>
            <a:pPr marL="45720" indent="0">
              <a:buNone/>
            </a:pPr>
            <a:endParaRPr lang="ru-RU" dirty="0" smtClean="0"/>
          </a:p>
          <a:p>
            <a:pPr marL="45720" indent="0">
              <a:buNone/>
            </a:pPr>
            <a:r>
              <a:rPr lang="ru-RU" dirty="0" smtClean="0"/>
              <a:t>       ЕЛОЧКА                      ПРЯМОУГОЛЬНЫЙ                   ПОЛОСКА К</a:t>
            </a:r>
          </a:p>
          <a:p>
            <a:pPr marL="45720" indent="0">
              <a:buNone/>
            </a:pPr>
            <a:r>
              <a:rPr lang="ru-RU" dirty="0" smtClean="0"/>
              <a:t>                                                  ТРЕУГОЛЬНИК                        ПОЛОСКЕ</a:t>
            </a:r>
            <a:endParaRPr lang="ru-RU" dirty="0"/>
          </a:p>
        </p:txBody>
      </p:sp>
      <p:pic>
        <p:nvPicPr>
          <p:cNvPr id="4" name="Рисунок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885266" y="1361073"/>
            <a:ext cx="2480734" cy="1860550"/>
          </a:xfrm>
          <a:prstGeom prst="rect">
            <a:avLst/>
          </a:prstGeom>
        </p:spPr>
      </p:pic>
      <p:pic>
        <p:nvPicPr>
          <p:cNvPr id="5" name="Рисунок 4"/>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1710266" y="1361073"/>
            <a:ext cx="2497592" cy="1873194"/>
          </a:xfrm>
          <a:prstGeom prst="rect">
            <a:avLst/>
          </a:prstGeom>
        </p:spPr>
      </p:pic>
      <p:pic>
        <p:nvPicPr>
          <p:cNvPr id="6" name="Рисунок 5"/>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1710266" y="4458207"/>
            <a:ext cx="2497592" cy="1864275"/>
          </a:xfrm>
          <a:prstGeom prst="rect">
            <a:avLst/>
          </a:prstGeom>
        </p:spPr>
      </p:pic>
      <p:pic>
        <p:nvPicPr>
          <p:cNvPr id="7" name="Рисунок 6"/>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8381999" y="1361073"/>
            <a:ext cx="2528711" cy="1896533"/>
          </a:xfrm>
          <a:prstGeom prst="rect">
            <a:avLst/>
          </a:prstGeom>
        </p:spPr>
      </p:pic>
      <p:pic>
        <p:nvPicPr>
          <p:cNvPr id="8" name="Рисунок 7"/>
          <p:cNvPicPr>
            <a:picLocks noChangeAspect="1"/>
          </p:cNvPicPr>
          <p:nvPr/>
        </p:nvPicPr>
        <p:blipFill rotWithShape="1">
          <a:blip r:embed="rId7">
            <a:extLst>
              <a:ext uri="{28A0092B-C50C-407E-A947-70E740481C1C}">
                <a14:useLocalDpi xmlns="" xmlns:a14="http://schemas.microsoft.com/office/drawing/2010/main" val="0"/>
              </a:ext>
            </a:extLst>
          </a:blip>
          <a:srcRect l="2441" t="60185" r="58628" b="6852"/>
          <a:stretch/>
        </p:blipFill>
        <p:spPr>
          <a:xfrm>
            <a:off x="4934459" y="4458207"/>
            <a:ext cx="2353772" cy="1864275"/>
          </a:xfrm>
          <a:prstGeom prst="rect">
            <a:avLst/>
          </a:prstGeom>
        </p:spPr>
      </p:pic>
      <p:pic>
        <p:nvPicPr>
          <p:cNvPr id="9" name="Рисунок 8"/>
          <p:cNvPicPr>
            <a:picLocks noChangeAspect="1"/>
          </p:cNvPicPr>
          <p:nvPr/>
        </p:nvPicPr>
        <p:blipFill rotWithShape="1">
          <a:blip r:embed="rId8">
            <a:extLst>
              <a:ext uri="{28A0092B-C50C-407E-A947-70E740481C1C}">
                <a14:useLocalDpi xmlns="" xmlns:a14="http://schemas.microsoft.com/office/drawing/2010/main" val="0"/>
              </a:ext>
            </a:extLst>
          </a:blip>
          <a:srcRect l="19334" t="8667" r="19332" b="7333"/>
          <a:stretch/>
        </p:blipFill>
        <p:spPr>
          <a:xfrm>
            <a:off x="8460572" y="4458207"/>
            <a:ext cx="2450137" cy="1864275"/>
          </a:xfrm>
          <a:prstGeom prst="rect">
            <a:avLst/>
          </a:prstGeom>
        </p:spPr>
      </p:pic>
    </p:spTree>
    <p:extLst>
      <p:ext uri="{BB962C8B-B14F-4D97-AF65-F5344CB8AC3E}">
        <p14:creationId xmlns="" xmlns:p14="http://schemas.microsoft.com/office/powerpoint/2010/main" val="5146278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24000" y="965200"/>
            <a:ext cx="9575800" cy="5892800"/>
          </a:xfrm>
        </p:spPr>
        <p:txBody>
          <a:bodyPr rtlCol="0">
            <a:normAutofit fontScale="92500" lnSpcReduction="20000"/>
          </a:bodyPr>
          <a:lstStyle/>
          <a:p>
            <a:pPr marL="45720" indent="0">
              <a:buNone/>
            </a:pPr>
            <a:r>
              <a:rPr lang="ru-RU" sz="3000" b="1" dirty="0" smtClean="0">
                <a:solidFill>
                  <a:schemeClr val="tx2"/>
                </a:solidFill>
              </a:rPr>
              <a:t>                             ХОД </a:t>
            </a:r>
            <a:r>
              <a:rPr lang="ru-RU" sz="3000" b="1" dirty="0">
                <a:solidFill>
                  <a:schemeClr val="tx2"/>
                </a:solidFill>
              </a:rPr>
              <a:t>РАБОТЫ:</a:t>
            </a:r>
          </a:p>
          <a:p>
            <a:pPr marL="502920" indent="-457200" rtl="0">
              <a:buAutoNum type="arabicPeriod"/>
            </a:pPr>
            <a:r>
              <a:rPr lang="ru-RU" sz="2800" dirty="0" smtClean="0"/>
              <a:t>Выбор изделия, тканей и цветового решения.</a:t>
            </a:r>
          </a:p>
          <a:p>
            <a:pPr marL="502920" indent="-457200">
              <a:buFont typeface="Arial" panose="020B0604020202020204" pitchFamily="34" charset="0"/>
              <a:buAutoNum type="arabicPeriod"/>
            </a:pPr>
            <a:r>
              <a:rPr lang="ru-RU" sz="2800" dirty="0" smtClean="0"/>
              <a:t> </a:t>
            </a:r>
            <a:r>
              <a:rPr lang="ru-RU" sz="2800" dirty="0"/>
              <a:t>Составление схемы пэчворк-изделия и выполнение </a:t>
            </a:r>
            <a:r>
              <a:rPr lang="ru-RU" sz="2800" dirty="0" smtClean="0"/>
              <a:t>шаблонов.</a:t>
            </a:r>
          </a:p>
          <a:p>
            <a:pPr marL="502920" indent="-457200">
              <a:buFont typeface="Arial" panose="020B0604020202020204" pitchFamily="34" charset="0"/>
              <a:buAutoNum type="arabicPeriod"/>
            </a:pPr>
            <a:r>
              <a:rPr lang="ru-RU" sz="2800" dirty="0" smtClean="0"/>
              <a:t>Обводка шаблонов  </a:t>
            </a:r>
            <a:r>
              <a:rPr lang="ru-RU" sz="2800" dirty="0"/>
              <a:t>на </a:t>
            </a:r>
            <a:r>
              <a:rPr lang="ru-RU" sz="2800" dirty="0" smtClean="0"/>
              <a:t>ткани мелком или мылом.</a:t>
            </a:r>
            <a:r>
              <a:rPr lang="ru-RU" sz="2800" dirty="0"/>
              <a:t/>
            </a:r>
            <a:br>
              <a:rPr lang="ru-RU" sz="2800" dirty="0"/>
            </a:br>
            <a:endParaRPr lang="ru-RU" sz="2800" dirty="0" smtClean="0"/>
          </a:p>
          <a:p>
            <a:pPr marL="502920" indent="-457200">
              <a:buAutoNum type="arabicPeriod" startAt="4"/>
            </a:pPr>
            <a:r>
              <a:rPr lang="ru-RU" sz="2800" dirty="0" smtClean="0"/>
              <a:t>Сшивание лоскутиков </a:t>
            </a:r>
            <a:r>
              <a:rPr lang="ru-RU" sz="2800" dirty="0"/>
              <a:t>в </a:t>
            </a:r>
            <a:r>
              <a:rPr lang="ru-RU" sz="2800" dirty="0" smtClean="0"/>
              <a:t>блоки. </a:t>
            </a:r>
          </a:p>
          <a:p>
            <a:pPr marL="502920" indent="-457200">
              <a:buAutoNum type="arabicPeriod" startAt="4"/>
            </a:pPr>
            <a:r>
              <a:rPr lang="ru-RU" sz="2800" dirty="0" smtClean="0"/>
              <a:t>Соединение блоков по схеме в единое полотно.</a:t>
            </a:r>
          </a:p>
          <a:p>
            <a:pPr marL="502920" indent="-457200">
              <a:buAutoNum type="arabicPeriod" startAt="4"/>
            </a:pPr>
            <a:r>
              <a:rPr lang="ru-RU" sz="2800" dirty="0" smtClean="0"/>
              <a:t>Нашивание полотна </a:t>
            </a:r>
            <a:r>
              <a:rPr lang="ru-RU" sz="2800" dirty="0"/>
              <a:t>на подкладочную </a:t>
            </a:r>
            <a:r>
              <a:rPr lang="ru-RU" sz="2800" dirty="0" smtClean="0"/>
              <a:t>ткань, если    нужно или сбор изделия (сумки, тапок, мягкой игрушки и т.д.)</a:t>
            </a:r>
          </a:p>
          <a:p>
            <a:pPr marL="502920" indent="-457200">
              <a:buAutoNum type="arabicPeriod" startAt="4"/>
            </a:pPr>
            <a:r>
              <a:rPr lang="ru-RU" sz="2800" dirty="0" smtClean="0"/>
              <a:t>Не забывайте, что эта техника требует повышенного внимания и аккуратности, иначе изделие не будет выглядеть должным образом.</a:t>
            </a:r>
          </a:p>
          <a:p>
            <a:pPr marL="502920" indent="-457200">
              <a:buAutoNum type="arabicPeriod" startAt="4"/>
            </a:pPr>
            <a:endParaRPr lang="ru-RU" sz="2800" dirty="0"/>
          </a:p>
          <a:p>
            <a:pPr fontAlgn="base"/>
            <a:endParaRPr lang="ru-RU" sz="2800" dirty="0"/>
          </a:p>
          <a:p>
            <a:pPr rtl="0"/>
            <a:endParaRPr lang="ru-RU" sz="2800" dirty="0"/>
          </a:p>
        </p:txBody>
      </p:sp>
      <p:sp>
        <p:nvSpPr>
          <p:cNvPr id="4" name="Заголовок 3"/>
          <p:cNvSpPr>
            <a:spLocks noGrp="1"/>
          </p:cNvSpPr>
          <p:nvPr>
            <p:ph type="title"/>
          </p:nvPr>
        </p:nvSpPr>
        <p:spPr>
          <a:xfrm>
            <a:off x="1524000" y="152401"/>
            <a:ext cx="9144000" cy="673099"/>
          </a:xfrm>
        </p:spPr>
        <p:txBody>
          <a:bodyPr/>
          <a:lstStyle/>
          <a:p>
            <a:pPr algn="ctr"/>
            <a:r>
              <a:rPr lang="ru-RU" b="1" dirty="0" smtClean="0">
                <a:solidFill>
                  <a:schemeClr val="accent6">
                    <a:lumMod val="75000"/>
                  </a:schemeClr>
                </a:solidFill>
              </a:rPr>
              <a:t>ТЕХНОЛОГИЯ ВЫПОЛНЕНИЯ:</a:t>
            </a:r>
            <a:endParaRPr lang="ru-RU" b="1" dirty="0">
              <a:solidFill>
                <a:schemeClr val="accent6">
                  <a:lumMod val="75000"/>
                </a:schemeClr>
              </a:solidFill>
            </a:endParaRPr>
          </a:p>
        </p:txBody>
      </p:sp>
    </p:spTree>
    <p:extLst>
      <p:ext uri="{BB962C8B-B14F-4D97-AF65-F5344CB8AC3E}">
        <p14:creationId xmlns="" xmlns:p14="http://schemas.microsoft.com/office/powerpoint/2010/main" val="8996446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723014"/>
          </a:xfrm>
        </p:spPr>
        <p:txBody>
          <a:bodyPr rtlCol="0"/>
          <a:lstStyle/>
          <a:p>
            <a:pPr algn="ctr" rtl="0"/>
            <a:r>
              <a:rPr lang="ru-RU" b="1" dirty="0" smtClean="0">
                <a:solidFill>
                  <a:schemeClr val="accent6">
                    <a:lumMod val="75000"/>
                  </a:schemeClr>
                </a:solidFill>
              </a:rPr>
              <a:t>ИЗДЕЛИЯ В ТЕХНИКЕ ПЭЧВОРК</a:t>
            </a:r>
            <a:endParaRPr lang="ru-RU" b="1" dirty="0">
              <a:solidFill>
                <a:schemeClr val="accent6">
                  <a:lumMod val="75000"/>
                </a:schemeClr>
              </a:solidFill>
            </a:endParaRPr>
          </a:p>
        </p:txBody>
      </p:sp>
      <p:sp>
        <p:nvSpPr>
          <p:cNvPr id="3" name="Объект 2"/>
          <p:cNvSpPr>
            <a:spLocks noGrp="1"/>
          </p:cNvSpPr>
          <p:nvPr>
            <p:ph idx="1"/>
          </p:nvPr>
        </p:nvSpPr>
        <p:spPr>
          <a:xfrm flipV="1">
            <a:off x="4433777" y="4167961"/>
            <a:ext cx="2626242" cy="797441"/>
          </a:xfrm>
        </p:spPr>
        <p:txBody>
          <a:bodyPr rtlCol="0">
            <a:normAutofit/>
          </a:bodyPr>
          <a:lstStyle/>
          <a:p>
            <a:pPr marL="45720" indent="0" algn="ctr" rtl="0">
              <a:buNone/>
            </a:pPr>
            <a:endParaRPr lang="ru-RU" sz="4400" b="1" dirty="0" smtClean="0"/>
          </a:p>
        </p:txBody>
      </p:sp>
      <p:pic>
        <p:nvPicPr>
          <p:cNvPr id="2050" name="Picture 2" descr="D:\Рабочий стол 2\1778e7f7d4a4d55ea663c4f88e2a05bd.jpg"/>
          <p:cNvPicPr>
            <a:picLocks noChangeAspect="1" noChangeArrowheads="1"/>
          </p:cNvPicPr>
          <p:nvPr/>
        </p:nvPicPr>
        <p:blipFill>
          <a:blip r:embed="rId3"/>
          <a:srcRect/>
          <a:stretch>
            <a:fillRect/>
          </a:stretch>
        </p:blipFill>
        <p:spPr bwMode="auto">
          <a:xfrm>
            <a:off x="4538697" y="1106347"/>
            <a:ext cx="3584575" cy="5018005"/>
          </a:xfrm>
          <a:prstGeom prst="rect">
            <a:avLst/>
          </a:prstGeom>
          <a:noFill/>
        </p:spPr>
      </p:pic>
      <p:pic>
        <p:nvPicPr>
          <p:cNvPr id="2051" name="Picture 3" descr="D:\Рабочий стол 2\111813-1f77a-52229888-m750x740-u6b743.jpg"/>
          <p:cNvPicPr>
            <a:picLocks noChangeAspect="1" noChangeArrowheads="1"/>
          </p:cNvPicPr>
          <p:nvPr/>
        </p:nvPicPr>
        <p:blipFill>
          <a:blip r:embed="rId4"/>
          <a:srcRect r="5877"/>
          <a:stretch>
            <a:fillRect/>
          </a:stretch>
        </p:blipFill>
        <p:spPr bwMode="auto">
          <a:xfrm>
            <a:off x="1272770" y="3934698"/>
            <a:ext cx="3192904" cy="2742550"/>
          </a:xfrm>
          <a:prstGeom prst="rect">
            <a:avLst/>
          </a:prstGeom>
          <a:noFill/>
        </p:spPr>
      </p:pic>
      <p:pic>
        <p:nvPicPr>
          <p:cNvPr id="2052" name="Picture 4" descr="D:\Рабочий стол 2\поделки\Подушки\4e43d2617548aa97f2b263a44d333235.jpg"/>
          <p:cNvPicPr>
            <a:picLocks noChangeAspect="1" noChangeArrowheads="1"/>
          </p:cNvPicPr>
          <p:nvPr/>
        </p:nvPicPr>
        <p:blipFill>
          <a:blip r:embed="rId5" cstate="print"/>
          <a:srcRect/>
          <a:stretch>
            <a:fillRect/>
          </a:stretch>
        </p:blipFill>
        <p:spPr bwMode="auto">
          <a:xfrm>
            <a:off x="1369826" y="787612"/>
            <a:ext cx="3010788" cy="3029477"/>
          </a:xfrm>
          <a:prstGeom prst="rect">
            <a:avLst/>
          </a:prstGeom>
          <a:noFill/>
        </p:spPr>
      </p:pic>
      <p:pic>
        <p:nvPicPr>
          <p:cNvPr id="12" name="Picture 4" descr="D:\Рабочий стол 2\121.jpg"/>
          <p:cNvPicPr>
            <a:picLocks noChangeAspect="1" noChangeArrowheads="1"/>
          </p:cNvPicPr>
          <p:nvPr/>
        </p:nvPicPr>
        <p:blipFill>
          <a:blip r:embed="rId6"/>
          <a:srcRect l="7511" r="2810"/>
          <a:stretch>
            <a:fillRect/>
          </a:stretch>
        </p:blipFill>
        <p:spPr bwMode="auto">
          <a:xfrm>
            <a:off x="8274168" y="896074"/>
            <a:ext cx="3113301" cy="2669757"/>
          </a:xfrm>
          <a:prstGeom prst="rect">
            <a:avLst/>
          </a:prstGeom>
          <a:noFill/>
        </p:spPr>
      </p:pic>
      <p:pic>
        <p:nvPicPr>
          <p:cNvPr id="13" name="Picture 6" descr="Пин от пользователя Kirstie Tarrance Mccaffrey на доске quilting Идеи для ш..."/>
          <p:cNvPicPr>
            <a:picLocks noChangeAspect="1" noChangeArrowheads="1"/>
          </p:cNvPicPr>
          <p:nvPr/>
        </p:nvPicPr>
        <p:blipFill>
          <a:blip r:embed="rId7"/>
          <a:srcRect/>
          <a:stretch>
            <a:fillRect/>
          </a:stretch>
        </p:blipFill>
        <p:spPr bwMode="auto">
          <a:xfrm>
            <a:off x="8215054" y="3597348"/>
            <a:ext cx="2952750" cy="3048001"/>
          </a:xfrm>
          <a:prstGeom prst="rect">
            <a:avLst/>
          </a:prstGeom>
          <a:noFill/>
        </p:spPr>
      </p:pic>
    </p:spTree>
    <p:extLst>
      <p:ext uri="{BB962C8B-B14F-4D97-AF65-F5344CB8AC3E}">
        <p14:creationId xmlns="" xmlns:p14="http://schemas.microsoft.com/office/powerpoint/2010/main" val="354440434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0"/>
            <a:ext cx="9144000" cy="723014"/>
          </a:xfrm>
        </p:spPr>
        <p:txBody>
          <a:bodyPr rtlCol="0"/>
          <a:lstStyle/>
          <a:p>
            <a:pPr algn="ctr" rtl="0"/>
            <a:r>
              <a:rPr lang="ru-RU" b="1" dirty="0" smtClean="0">
                <a:solidFill>
                  <a:schemeClr val="accent6">
                    <a:lumMod val="75000"/>
                  </a:schemeClr>
                </a:solidFill>
              </a:rPr>
              <a:t>ИЗДЕЛИЯ В ТЕХНИКЕ ПЭЧВОРК</a:t>
            </a:r>
            <a:endParaRPr lang="ru-RU" b="1" dirty="0">
              <a:solidFill>
                <a:schemeClr val="accent6">
                  <a:lumMod val="75000"/>
                </a:schemeClr>
              </a:solidFill>
            </a:endParaRPr>
          </a:p>
        </p:txBody>
      </p:sp>
      <p:sp>
        <p:nvSpPr>
          <p:cNvPr id="3" name="Объект 2"/>
          <p:cNvSpPr>
            <a:spLocks noGrp="1"/>
          </p:cNvSpPr>
          <p:nvPr>
            <p:ph idx="1"/>
          </p:nvPr>
        </p:nvSpPr>
        <p:spPr>
          <a:xfrm>
            <a:off x="4684734" y="4709786"/>
            <a:ext cx="2906039" cy="688932"/>
          </a:xfrm>
        </p:spPr>
        <p:txBody>
          <a:bodyPr rtlCol="0">
            <a:normAutofit lnSpcReduction="10000"/>
          </a:bodyPr>
          <a:lstStyle/>
          <a:p>
            <a:pPr marL="45720" indent="0" algn="ctr" rtl="0">
              <a:buNone/>
            </a:pPr>
            <a:endParaRPr lang="ru-RU" sz="4400" b="1" dirty="0" smtClean="0"/>
          </a:p>
        </p:txBody>
      </p:sp>
      <p:pic>
        <p:nvPicPr>
          <p:cNvPr id="1026" name="Picture 2" descr="D:\Рабочий стол 2\поделки\ЛОСКУТНОЕ шитье\2e5e5c3a1a80c8f99347f3d350b6e516.jpg"/>
          <p:cNvPicPr>
            <a:picLocks noChangeAspect="1" noChangeArrowheads="1"/>
          </p:cNvPicPr>
          <p:nvPr/>
        </p:nvPicPr>
        <p:blipFill>
          <a:blip r:embed="rId3"/>
          <a:srcRect/>
          <a:stretch>
            <a:fillRect/>
          </a:stretch>
        </p:blipFill>
        <p:spPr bwMode="auto">
          <a:xfrm>
            <a:off x="1223637" y="870450"/>
            <a:ext cx="2935004" cy="5718239"/>
          </a:xfrm>
          <a:prstGeom prst="rect">
            <a:avLst/>
          </a:prstGeom>
          <a:noFill/>
        </p:spPr>
      </p:pic>
      <p:pic>
        <p:nvPicPr>
          <p:cNvPr id="1027" name="Picture 3" descr="D:\Рабочий стол 2\поделки\ЛОСКУТНОЕ шитье\1622e47172627e896e7c831f14c05bb4.jpg"/>
          <p:cNvPicPr>
            <a:picLocks noChangeAspect="1" noChangeArrowheads="1"/>
          </p:cNvPicPr>
          <p:nvPr/>
        </p:nvPicPr>
        <p:blipFill>
          <a:blip r:embed="rId4"/>
          <a:srcRect/>
          <a:stretch>
            <a:fillRect/>
          </a:stretch>
        </p:blipFill>
        <p:spPr bwMode="auto">
          <a:xfrm>
            <a:off x="8720660" y="764087"/>
            <a:ext cx="2728130" cy="5849655"/>
          </a:xfrm>
          <a:prstGeom prst="rect">
            <a:avLst/>
          </a:prstGeom>
          <a:noFill/>
        </p:spPr>
      </p:pic>
      <p:pic>
        <p:nvPicPr>
          <p:cNvPr id="1032" name="Picture 8" descr="https://cs1.livemaster.ru/storage/a3/38/62b1252fede1b9234b7c3389b2nv--dlya-doma-i-interera-loskutnoe-odeyalo-loskutnoe-pokryvalo.jpg"/>
          <p:cNvPicPr>
            <a:picLocks noChangeAspect="1" noChangeArrowheads="1"/>
          </p:cNvPicPr>
          <p:nvPr/>
        </p:nvPicPr>
        <p:blipFill>
          <a:blip r:embed="rId5"/>
          <a:srcRect/>
          <a:stretch>
            <a:fillRect/>
          </a:stretch>
        </p:blipFill>
        <p:spPr bwMode="auto">
          <a:xfrm>
            <a:off x="4501340" y="733644"/>
            <a:ext cx="4249256" cy="5954233"/>
          </a:xfrm>
          <a:prstGeom prst="rect">
            <a:avLst/>
          </a:prstGeom>
          <a:noFill/>
        </p:spPr>
      </p:pic>
    </p:spTree>
    <p:extLst>
      <p:ext uri="{BB962C8B-B14F-4D97-AF65-F5344CB8AC3E}">
        <p14:creationId xmlns="" xmlns:p14="http://schemas.microsoft.com/office/powerpoint/2010/main" val="354440434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ЦВЕТЫ, 16 X 9">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Century Schoolbook">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_15459550_TF03098890.potx" id="{84F5425E-01A3-4B5D-B6BB-23CED8E328A8}" vid="{0BE47F92-76B9-459C-8C4A-ACE2484F6DF8}"/>
    </a:ext>
  </a:extLst>
</a:theme>
</file>

<file path=ppt/theme/theme2.xml><?xml version="1.0" encoding="utf-8"?>
<a:theme xmlns:a="http://schemas.openxmlformats.org/drawingml/2006/main" name="Тема Office">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Century Schoolbook">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Century Schoolbook">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Сиреневые цветы на синем (широкоэкранный формат)</Template>
  <TotalTime>190</TotalTime>
  <Words>183</Words>
  <Application>Microsoft Office PowerPoint</Application>
  <PresentationFormat>Произвольный</PresentationFormat>
  <Paragraphs>44</Paragraphs>
  <Slides>10</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ЦВЕТЫ, 16 X 9</vt:lpstr>
      <vt:lpstr>Урок по технологии 6 класса  ЛОСКУТНОЕ ШИТЬЕ (ПЭЧВОРК)</vt:lpstr>
      <vt:lpstr>ИСТОРИЯ </vt:lpstr>
      <vt:lpstr>ИНСТРУМЕНТЫ И МАТЕРИАЛЫ. РЕКОМЕНДАЦИИ ПО ПОДБОРУ ЦВЕТОВОГО РЕШЕНИЯ.</vt:lpstr>
      <vt:lpstr>СОЧЕТАНИЕ ЦВЕТОВ</vt:lpstr>
      <vt:lpstr>         ШАБЛОНЫ ДЛЯ ПЭЧВОРКА </vt:lpstr>
      <vt:lpstr>ТЕХНИКИ ЛОСКУТНОГО ШИТЬЯ (СХЕМЫ)</vt:lpstr>
      <vt:lpstr>ТЕХНОЛОГИЯ ВЫПОЛНЕНИЯ:</vt:lpstr>
      <vt:lpstr>ИЗДЕЛИЯ В ТЕХНИКЕ ПЭЧВОРК</vt:lpstr>
      <vt:lpstr>ИЗДЕЛИЯ В ТЕХНИКЕ ПЭЧВОРК</vt:lpstr>
      <vt:lpstr>ИЗДЕЛИЯ В ТЕХНИКЕ ПЭЧВОРК</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Урок по технологии 6 класса  ЛОСКУТНОЕ ШИТЬЕ</dc:title>
  <dc:creator>Пользователь</dc:creator>
  <cp:lastModifiedBy>wWw</cp:lastModifiedBy>
  <cp:revision>23</cp:revision>
  <dcterms:created xsi:type="dcterms:W3CDTF">2018-12-19T08:57:50Z</dcterms:created>
  <dcterms:modified xsi:type="dcterms:W3CDTF">2023-02-05T08:00:31Z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