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66" r:id="rId2"/>
    <p:sldId id="276" r:id="rId3"/>
    <p:sldId id="324" r:id="rId4"/>
    <p:sldId id="325" r:id="rId5"/>
    <p:sldId id="321" r:id="rId6"/>
    <p:sldId id="320" r:id="rId7"/>
    <p:sldId id="277" r:id="rId8"/>
    <p:sldId id="285" r:id="rId9"/>
    <p:sldId id="287" r:id="rId10"/>
    <p:sldId id="288" r:id="rId11"/>
    <p:sldId id="289" r:id="rId12"/>
    <p:sldId id="291" r:id="rId13"/>
    <p:sldId id="293" r:id="rId14"/>
    <p:sldId id="294" r:id="rId15"/>
    <p:sldId id="295" r:id="rId16"/>
    <p:sldId id="297" r:id="rId17"/>
    <p:sldId id="298" r:id="rId18"/>
    <p:sldId id="299" r:id="rId19"/>
    <p:sldId id="301" r:id="rId20"/>
    <p:sldId id="302" r:id="rId21"/>
    <p:sldId id="303" r:id="rId22"/>
    <p:sldId id="305" r:id="rId23"/>
    <p:sldId id="311" r:id="rId24"/>
    <p:sldId id="319" r:id="rId25"/>
    <p:sldId id="322" r:id="rId26"/>
    <p:sldId id="306" r:id="rId27"/>
    <p:sldId id="307" r:id="rId28"/>
    <p:sldId id="308" r:id="rId29"/>
    <p:sldId id="312" r:id="rId30"/>
    <p:sldId id="313" r:id="rId31"/>
    <p:sldId id="314" r:id="rId32"/>
    <p:sldId id="316" r:id="rId33"/>
    <p:sldId id="315" r:id="rId34"/>
    <p:sldId id="317" r:id="rId35"/>
    <p:sldId id="318" r:id="rId36"/>
    <p:sldId id="323" r:id="rId37"/>
    <p:sldId id="326" r:id="rId38"/>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26" autoAdjust="0"/>
    <p:restoredTop sz="91429" autoAdjust="0"/>
  </p:normalViewPr>
  <p:slideViewPr>
    <p:cSldViewPr snapToGrid="0">
      <p:cViewPr varScale="1">
        <p:scale>
          <a:sx n="70" d="100"/>
          <a:sy n="70" d="100"/>
        </p:scale>
        <p:origin x="-102" y="-738"/>
      </p:cViewPr>
      <p:guideLst>
        <p:guide orient="horz" pos="2160"/>
        <p:guide pos="3840"/>
      </p:guideLst>
    </p:cSldViewPr>
  </p:slideViewPr>
  <p:notesTextViewPr>
    <p:cViewPr>
      <p:scale>
        <a:sx n="1" d="1"/>
        <a:sy n="1" d="1"/>
      </p:scale>
      <p:origin x="0" y="0"/>
    </p:cViewPr>
  </p:notesTextViewPr>
  <p:notesViewPr>
    <p:cSldViewPr snapToGrid="0" showGuides="1">
      <p:cViewPr varScale="1">
        <p:scale>
          <a:sx n="90" d="100"/>
          <a:sy n="90" d="100"/>
        </p:scale>
        <p:origin x="3024"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298B386-5726-46D9-9170-98A7046F4187}" type="datetime1">
              <a:rPr lang="ru-RU" smtClean="0"/>
              <a:pPr rtl="0"/>
              <a:t>04.12.2025</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EA21AD-3BA7-4B49-9DF1-2171993A8011}" type="slidenum">
              <a:rPr lang="ru-RU" smtClean="0"/>
              <a:pPr rtl="0"/>
              <a:t>‹#›</a:t>
            </a:fld>
            <a:endParaRPr lang="ru-RU" dirty="0"/>
          </a:p>
        </p:txBody>
      </p:sp>
    </p:spTree>
    <p:extLst>
      <p:ext uri="{BB962C8B-B14F-4D97-AF65-F5344CB8AC3E}">
        <p14:creationId xmlns="" xmlns:p14="http://schemas.microsoft.com/office/powerpoint/2010/main" val="39243499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CB7E2DA-013A-4A50-B0EF-122D626E8E9F}" type="datetime1">
              <a:rPr lang="ru-RU" noProof="0" smtClean="0"/>
              <a:pPr rtl="0"/>
              <a:t>04.12.2025</a:t>
            </a:fld>
            <a:endParaRPr lang="ru-RU" noProof="0"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smtClean="0"/>
              <a:t>Щелкните, чтобы изменить стили текста образца слайда</a:t>
            </a:r>
          </a:p>
          <a:p>
            <a:pPr lvl="1" rtl="0"/>
            <a:r>
              <a:rPr lang="ru-RU" noProof="0" dirty="0" smtClean="0"/>
              <a:t>Второй уровень</a:t>
            </a:r>
          </a:p>
          <a:p>
            <a:pPr lvl="2" rtl="0"/>
            <a:r>
              <a:rPr lang="ru-RU" noProof="0" dirty="0" smtClean="0"/>
              <a:t>Третий уровень</a:t>
            </a:r>
          </a:p>
          <a:p>
            <a:pPr lvl="3" rtl="0"/>
            <a:r>
              <a:rPr lang="ru-RU" noProof="0" dirty="0" smtClean="0"/>
              <a:t>Четвертый уровень</a:t>
            </a:r>
          </a:p>
          <a:p>
            <a:pPr lvl="4" rtl="0"/>
            <a:r>
              <a:rPr lang="ru-RU" noProof="0" dirty="0" smtClean="0"/>
              <a:t>Пятый уровень</a:t>
            </a:r>
            <a:endParaRPr lang="ru-RU" noProof="0"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F669046-D62F-49D8-96B7-3C014DC234D7}" type="slidenum">
              <a:rPr lang="ru-RU" noProof="0" smtClean="0"/>
              <a:pPr rtl="0"/>
              <a:t>‹#›</a:t>
            </a:fld>
            <a:endParaRPr lang="ru-RU" noProof="0" dirty="0"/>
          </a:p>
        </p:txBody>
      </p:sp>
    </p:spTree>
    <p:extLst>
      <p:ext uri="{BB962C8B-B14F-4D97-AF65-F5344CB8AC3E}">
        <p14:creationId xmlns="" xmlns:p14="http://schemas.microsoft.com/office/powerpoint/2010/main" val="22937144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1</a:t>
            </a:fld>
            <a:endParaRPr lang="ru-RU" dirty="0"/>
          </a:p>
        </p:txBody>
      </p:sp>
    </p:spTree>
    <p:extLst>
      <p:ext uri="{BB962C8B-B14F-4D97-AF65-F5344CB8AC3E}">
        <p14:creationId xmlns="" xmlns:p14="http://schemas.microsoft.com/office/powerpoint/2010/main" val="3043590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10</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11</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12</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13</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14</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15</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16</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17</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18</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19</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2</a:t>
            </a:fld>
            <a:endParaRPr lang="ru-RU" dirty="0"/>
          </a:p>
        </p:txBody>
      </p:sp>
    </p:spTree>
    <p:extLst>
      <p:ext uri="{BB962C8B-B14F-4D97-AF65-F5344CB8AC3E}">
        <p14:creationId xmlns="" xmlns:p14="http://schemas.microsoft.com/office/powerpoint/2010/main" val="195125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20</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21</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22</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23</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24</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25</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26</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27</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28</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29</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3</a:t>
            </a:fld>
            <a:endParaRPr lang="ru-RU" dirty="0"/>
          </a:p>
        </p:txBody>
      </p:sp>
    </p:spTree>
    <p:extLst>
      <p:ext uri="{BB962C8B-B14F-4D97-AF65-F5344CB8AC3E}">
        <p14:creationId xmlns="" xmlns:p14="http://schemas.microsoft.com/office/powerpoint/2010/main" val="195125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30</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31</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32</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33</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34</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35</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36</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37</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4</a:t>
            </a:fld>
            <a:endParaRPr lang="ru-RU" dirty="0"/>
          </a:p>
        </p:txBody>
      </p:sp>
    </p:spTree>
    <p:extLst>
      <p:ext uri="{BB962C8B-B14F-4D97-AF65-F5344CB8AC3E}">
        <p14:creationId xmlns="" xmlns:p14="http://schemas.microsoft.com/office/powerpoint/2010/main" val="195125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5</a:t>
            </a:fld>
            <a:endParaRPr lang="ru-RU" dirty="0"/>
          </a:p>
        </p:txBody>
      </p:sp>
    </p:spTree>
    <p:extLst>
      <p:ext uri="{BB962C8B-B14F-4D97-AF65-F5344CB8AC3E}">
        <p14:creationId xmlns="" xmlns:p14="http://schemas.microsoft.com/office/powerpoint/2010/main" val="195125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6</a:t>
            </a:fld>
            <a:endParaRPr lang="ru-RU" dirty="0"/>
          </a:p>
        </p:txBody>
      </p:sp>
    </p:spTree>
    <p:extLst>
      <p:ext uri="{BB962C8B-B14F-4D97-AF65-F5344CB8AC3E}">
        <p14:creationId xmlns="" xmlns:p14="http://schemas.microsoft.com/office/powerpoint/2010/main" val="195125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7</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8</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9F669046-D62F-49D8-96B7-3C014DC234D7}" type="slidenum">
              <a:rPr lang="ru-RU" smtClean="0"/>
              <a:pPr rtl="0"/>
              <a:t>9</a:t>
            </a:fld>
            <a:endParaRPr lang="ru-RU" dirty="0"/>
          </a:p>
        </p:txBody>
      </p:sp>
    </p:spTree>
    <p:extLst>
      <p:ext uri="{BB962C8B-B14F-4D97-AF65-F5344CB8AC3E}">
        <p14:creationId xmlns="" xmlns:p14="http://schemas.microsoft.com/office/powerpoint/2010/main" val="59635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gradFill>
          <a:gsLst>
            <a:gs pos="0">
              <a:schemeClr val="bg1">
                <a:lumMod val="46000"/>
                <a:lumOff val="54000"/>
              </a:schemeClr>
            </a:gs>
            <a:gs pos="46000">
              <a:schemeClr val="bg1">
                <a:lumMod val="60000"/>
                <a:lumOff val="40000"/>
              </a:schemeClr>
            </a:gs>
            <a:gs pos="100000">
              <a:schemeClr val="bg1">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04" name="Группа 103" descr="Несколько цветов в нижней части слайда"/>
          <p:cNvGrpSpPr/>
          <p:nvPr/>
        </p:nvGrpSpPr>
        <p:grpSpPr bwMode="gray">
          <a:xfrm>
            <a:off x="286013" y="4191000"/>
            <a:ext cx="11616798" cy="2513417"/>
            <a:chOff x="286013" y="4191000"/>
            <a:chExt cx="11616798" cy="2513417"/>
          </a:xfrm>
        </p:grpSpPr>
        <p:sp>
          <p:nvSpPr>
            <p:cNvPr id="8" name="Полилиния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9" name="Линия 6"/>
            <p:cNvSpPr>
              <a:spLocks noChangeShapeType="1"/>
            </p:cNvSpPr>
            <p:nvPr/>
          </p:nvSpPr>
          <p:spPr bwMode="gray">
            <a:xfrm flipV="1">
              <a:off x="2411413" y="6283770"/>
              <a:ext cx="6350" cy="127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0" name="Полилиния 7"/>
            <p:cNvSpPr>
              <a:spLocks/>
            </p:cNvSpPr>
            <p:nvPr/>
          </p:nvSpPr>
          <p:spPr bwMode="gray">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rtlCol="0" anchor="t" anchorCtr="0" compatLnSpc="1">
              <a:prstTxWarp prst="textNoShape">
                <a:avLst/>
              </a:prstTxWarp>
            </a:bodyPr>
            <a:lstStyle/>
            <a:p>
              <a:pPr rtl="0"/>
              <a:endParaRPr lang="ru-RU" noProof="0" dirty="0"/>
            </a:p>
          </p:txBody>
        </p:sp>
        <p:grpSp>
          <p:nvGrpSpPr>
            <p:cNvPr id="11" name="Группа 10"/>
            <p:cNvGrpSpPr/>
            <p:nvPr/>
          </p:nvGrpSpPr>
          <p:grpSpPr bwMode="gray">
            <a:xfrm rot="20793512">
              <a:off x="445930" y="5452235"/>
              <a:ext cx="365582" cy="421970"/>
              <a:chOff x="1457010" y="1673260"/>
              <a:chExt cx="617538" cy="712788"/>
            </a:xfrm>
          </p:grpSpPr>
          <p:sp>
            <p:nvSpPr>
              <p:cNvPr id="12" name="Полилиния 8"/>
              <p:cNvSpPr>
                <a:spLocks/>
              </p:cNvSpPr>
              <p:nvPr/>
            </p:nvSpPr>
            <p:spPr bwMode="gray">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sp>
            <p:nvSpPr>
              <p:cNvPr id="13" name="Полилиния 9"/>
              <p:cNvSpPr>
                <a:spLocks/>
              </p:cNvSpPr>
              <p:nvPr/>
            </p:nvSpPr>
            <p:spPr bwMode="gray">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14" name="Полилиния 10"/>
            <p:cNvSpPr>
              <a:spLocks/>
            </p:cNvSpPr>
            <p:nvPr/>
          </p:nvSpPr>
          <p:spPr bwMode="gray">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sp>
          <p:nvSpPr>
            <p:cNvPr id="15" name="Полилиния 23"/>
            <p:cNvSpPr>
              <a:spLocks/>
            </p:cNvSpPr>
            <p:nvPr/>
          </p:nvSpPr>
          <p:spPr bwMode="gray">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24"/>
            <p:cNvSpPr>
              <a:spLocks/>
            </p:cNvSpPr>
            <p:nvPr/>
          </p:nvSpPr>
          <p:spPr bwMode="gray">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7" name="Полилиния 25"/>
            <p:cNvSpPr>
              <a:spLocks/>
            </p:cNvSpPr>
            <p:nvPr/>
          </p:nvSpPr>
          <p:spPr bwMode="gray">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8" name="Полилиния 26"/>
            <p:cNvSpPr>
              <a:spLocks/>
            </p:cNvSpPr>
            <p:nvPr/>
          </p:nvSpPr>
          <p:spPr bwMode="gray">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9" name="Полилиния 27"/>
            <p:cNvSpPr>
              <a:spLocks/>
            </p:cNvSpPr>
            <p:nvPr/>
          </p:nvSpPr>
          <p:spPr bwMode="gray">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grpSp>
          <p:nvGrpSpPr>
            <p:cNvPr id="20" name="Группа 19"/>
            <p:cNvGrpSpPr/>
            <p:nvPr/>
          </p:nvGrpSpPr>
          <p:grpSpPr bwMode="gray">
            <a:xfrm>
              <a:off x="749894" y="5783561"/>
              <a:ext cx="325521" cy="364355"/>
              <a:chOff x="2114915" y="2460535"/>
              <a:chExt cx="452438" cy="506413"/>
            </a:xfrm>
          </p:grpSpPr>
          <p:sp>
            <p:nvSpPr>
              <p:cNvPr id="21" name="Полилиния 28"/>
              <p:cNvSpPr>
                <a:spLocks/>
              </p:cNvSpPr>
              <p:nvPr/>
            </p:nvSpPr>
            <p:spPr bwMode="gray">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2" name="Полилиния 29"/>
              <p:cNvSpPr>
                <a:spLocks/>
              </p:cNvSpPr>
              <p:nvPr/>
            </p:nvSpPr>
            <p:spPr bwMode="gray">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23" name="Полилиния 30"/>
            <p:cNvSpPr>
              <a:spLocks noEditPoints="1"/>
            </p:cNvSpPr>
            <p:nvPr/>
          </p:nvSpPr>
          <p:spPr bwMode="gray">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4" name="Полилиния 31"/>
            <p:cNvSpPr>
              <a:spLocks/>
            </p:cNvSpPr>
            <p:nvPr/>
          </p:nvSpPr>
          <p:spPr bwMode="gray">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5" name="Полилиния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6" name="Полилиния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7" name="Полилиния 34"/>
            <p:cNvSpPr>
              <a:spLocks/>
            </p:cNvSpPr>
            <p:nvPr/>
          </p:nvSpPr>
          <p:spPr bwMode="gray">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8" name="Полилиния 73"/>
            <p:cNvSpPr>
              <a:spLocks/>
            </p:cNvSpPr>
            <p:nvPr/>
          </p:nvSpPr>
          <p:spPr bwMode="gray">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9" name="Полилиния 74"/>
            <p:cNvSpPr>
              <a:spLocks/>
            </p:cNvSpPr>
            <p:nvPr/>
          </p:nvSpPr>
          <p:spPr bwMode="gray">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0" name="Полилиния 75"/>
            <p:cNvSpPr>
              <a:spLocks/>
            </p:cNvSpPr>
            <p:nvPr/>
          </p:nvSpPr>
          <p:spPr bwMode="gray">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1" name="Линия 76"/>
            <p:cNvSpPr>
              <a:spLocks noChangeShapeType="1"/>
            </p:cNvSpPr>
            <p:nvPr/>
          </p:nvSpPr>
          <p:spPr bwMode="gray">
            <a:xfrm>
              <a:off x="4164013" y="6440932"/>
              <a:ext cx="1270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2" name="Полилиния 78"/>
            <p:cNvSpPr>
              <a:spLocks/>
            </p:cNvSpPr>
            <p:nvPr/>
          </p:nvSpPr>
          <p:spPr bwMode="gray">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3" name="Полилиния 79"/>
            <p:cNvSpPr>
              <a:spLocks/>
            </p:cNvSpPr>
            <p:nvPr/>
          </p:nvSpPr>
          <p:spPr bwMode="gray">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4" name="Полилиния 82"/>
            <p:cNvSpPr>
              <a:spLocks/>
            </p:cNvSpPr>
            <p:nvPr/>
          </p:nvSpPr>
          <p:spPr bwMode="gray">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5" name="Полилиния 83"/>
            <p:cNvSpPr>
              <a:spLocks/>
            </p:cNvSpPr>
            <p:nvPr/>
          </p:nvSpPr>
          <p:spPr bwMode="gray">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6" name="Полилиния 84"/>
            <p:cNvSpPr>
              <a:spLocks/>
            </p:cNvSpPr>
            <p:nvPr/>
          </p:nvSpPr>
          <p:spPr bwMode="gray">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7" name="Полилиния 80"/>
            <p:cNvSpPr>
              <a:spLocks/>
            </p:cNvSpPr>
            <p:nvPr/>
          </p:nvSpPr>
          <p:spPr bwMode="gray">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8" name="Овал 37"/>
            <p:cNvSpPr/>
            <p:nvPr/>
          </p:nvSpPr>
          <p:spPr bwMode="gray">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9" name="Овал 38"/>
            <p:cNvSpPr/>
            <p:nvPr/>
          </p:nvSpPr>
          <p:spPr bwMode="gray">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40" name="Овал 39"/>
            <p:cNvSpPr/>
            <p:nvPr/>
          </p:nvSpPr>
          <p:spPr bwMode="gray">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41" name="Группа 40"/>
            <p:cNvGrpSpPr/>
            <p:nvPr/>
          </p:nvGrpSpPr>
          <p:grpSpPr bwMode="gray">
            <a:xfrm>
              <a:off x="803704" y="4858573"/>
              <a:ext cx="1154448" cy="1149586"/>
              <a:chOff x="4277517" y="3752400"/>
              <a:chExt cx="1154448" cy="1149586"/>
            </a:xfrm>
          </p:grpSpPr>
          <p:sp>
            <p:nvSpPr>
              <p:cNvPr id="42" name="Полилиния 41"/>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3" name="Полилиния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4" name="Полилиния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5" name="Полилиния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6" name="Полилиния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grpSp>
        <p:sp>
          <p:nvSpPr>
            <p:cNvPr id="47" name="Полилиния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8" name="Полилиния 80"/>
            <p:cNvSpPr>
              <a:spLocks/>
            </p:cNvSpPr>
            <p:nvPr/>
          </p:nvSpPr>
          <p:spPr bwMode="gray">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9" name="Полилиния 80"/>
            <p:cNvSpPr>
              <a:spLocks/>
            </p:cNvSpPr>
            <p:nvPr/>
          </p:nvSpPr>
          <p:spPr bwMode="gray">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0" name="Полилиния 84"/>
            <p:cNvSpPr>
              <a:spLocks/>
            </p:cNvSpPr>
            <p:nvPr/>
          </p:nvSpPr>
          <p:spPr bwMode="gray">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1" name="Полилиния 84"/>
            <p:cNvSpPr>
              <a:spLocks/>
            </p:cNvSpPr>
            <p:nvPr/>
          </p:nvSpPr>
          <p:spPr bwMode="gray">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2" name="Овал 51"/>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3" name="Полилиния 5"/>
            <p:cNvSpPr>
              <a:spLocks/>
            </p:cNvSpPr>
            <p:nvPr/>
          </p:nvSpPr>
          <p:spPr bwMode="gray">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4" name="Линия 6"/>
            <p:cNvSpPr>
              <a:spLocks noChangeShapeType="1"/>
            </p:cNvSpPr>
            <p:nvPr/>
          </p:nvSpPr>
          <p:spPr bwMode="gray">
            <a:xfrm flipH="1" flipV="1">
              <a:off x="9771061" y="6283770"/>
              <a:ext cx="6350" cy="127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5" name="Полилиния 7"/>
            <p:cNvSpPr>
              <a:spLocks/>
            </p:cNvSpPr>
            <p:nvPr/>
          </p:nvSpPr>
          <p:spPr bwMode="gray">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a:extLst/>
          </p:spPr>
          <p:txBody>
            <a:bodyPr vert="horz" wrap="square" lIns="91440" tIns="45720" rIns="91440" bIns="45720" numCol="1" rtlCol="0" anchor="t" anchorCtr="0" compatLnSpc="1">
              <a:prstTxWarp prst="textNoShape">
                <a:avLst/>
              </a:prstTxWarp>
            </a:bodyPr>
            <a:lstStyle/>
            <a:p>
              <a:pPr rtl="0"/>
              <a:endParaRPr lang="ru-RU" noProof="0" dirty="0"/>
            </a:p>
          </p:txBody>
        </p:sp>
        <p:grpSp>
          <p:nvGrpSpPr>
            <p:cNvPr id="56" name="Группа 55"/>
            <p:cNvGrpSpPr/>
            <p:nvPr/>
          </p:nvGrpSpPr>
          <p:grpSpPr bwMode="gray">
            <a:xfrm rot="806488" flipH="1">
              <a:off x="11377312" y="5452235"/>
              <a:ext cx="365582" cy="421970"/>
              <a:chOff x="1457010" y="1673260"/>
              <a:chExt cx="617538" cy="712788"/>
            </a:xfrm>
          </p:grpSpPr>
          <p:sp>
            <p:nvSpPr>
              <p:cNvPr id="57" name="Полилиния 8"/>
              <p:cNvSpPr>
                <a:spLocks/>
              </p:cNvSpPr>
              <p:nvPr/>
            </p:nvSpPr>
            <p:spPr bwMode="gray">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sp>
            <p:nvSpPr>
              <p:cNvPr id="58" name="Полилиния 9"/>
              <p:cNvSpPr>
                <a:spLocks/>
              </p:cNvSpPr>
              <p:nvPr/>
            </p:nvSpPr>
            <p:spPr bwMode="gray">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59" name="Полилиния 10"/>
            <p:cNvSpPr>
              <a:spLocks/>
            </p:cNvSpPr>
            <p:nvPr/>
          </p:nvSpPr>
          <p:spPr bwMode="gray">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sp>
          <p:nvSpPr>
            <p:cNvPr id="60" name="Полилиния 23"/>
            <p:cNvSpPr>
              <a:spLocks/>
            </p:cNvSpPr>
            <p:nvPr/>
          </p:nvSpPr>
          <p:spPr bwMode="gray">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1" name="Полилиния 24"/>
            <p:cNvSpPr>
              <a:spLocks/>
            </p:cNvSpPr>
            <p:nvPr/>
          </p:nvSpPr>
          <p:spPr bwMode="gray">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2" name="Полилиния 25"/>
            <p:cNvSpPr>
              <a:spLocks/>
            </p:cNvSpPr>
            <p:nvPr/>
          </p:nvSpPr>
          <p:spPr bwMode="gray">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3" name="Полилиния 26"/>
            <p:cNvSpPr>
              <a:spLocks/>
            </p:cNvSpPr>
            <p:nvPr/>
          </p:nvSpPr>
          <p:spPr bwMode="gray">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4" name="Полилиния 27"/>
            <p:cNvSpPr>
              <a:spLocks/>
            </p:cNvSpPr>
            <p:nvPr/>
          </p:nvSpPr>
          <p:spPr bwMode="gray">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grpSp>
          <p:nvGrpSpPr>
            <p:cNvPr id="65" name="Группа 64"/>
            <p:cNvGrpSpPr/>
            <p:nvPr/>
          </p:nvGrpSpPr>
          <p:grpSpPr bwMode="gray">
            <a:xfrm flipH="1">
              <a:off x="11113409" y="5783561"/>
              <a:ext cx="325521" cy="364355"/>
              <a:chOff x="2114915" y="2460535"/>
              <a:chExt cx="452438" cy="506413"/>
            </a:xfrm>
          </p:grpSpPr>
          <p:sp>
            <p:nvSpPr>
              <p:cNvPr id="66" name="Полилиния 28"/>
              <p:cNvSpPr>
                <a:spLocks/>
              </p:cNvSpPr>
              <p:nvPr/>
            </p:nvSpPr>
            <p:spPr bwMode="gray">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7" name="Полилиния 29"/>
              <p:cNvSpPr>
                <a:spLocks/>
              </p:cNvSpPr>
              <p:nvPr/>
            </p:nvSpPr>
            <p:spPr bwMode="gray">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68" name="Полилиния 30"/>
            <p:cNvSpPr>
              <a:spLocks noEditPoints="1"/>
            </p:cNvSpPr>
            <p:nvPr/>
          </p:nvSpPr>
          <p:spPr bwMode="gray">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9" name="Полилиния 31"/>
            <p:cNvSpPr>
              <a:spLocks/>
            </p:cNvSpPr>
            <p:nvPr/>
          </p:nvSpPr>
          <p:spPr bwMode="gray">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70" name="Полилиния 32"/>
            <p:cNvSpPr>
              <a:spLocks/>
            </p:cNvSpPr>
            <p:nvPr/>
          </p:nvSpPr>
          <p:spPr bwMode="gray">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71" name="Полилиния 33"/>
            <p:cNvSpPr>
              <a:spLocks/>
            </p:cNvSpPr>
            <p:nvPr/>
          </p:nvSpPr>
          <p:spPr bwMode="gray">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72" name="Полилиния 34"/>
            <p:cNvSpPr>
              <a:spLocks/>
            </p:cNvSpPr>
            <p:nvPr/>
          </p:nvSpPr>
          <p:spPr bwMode="gray">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73" name="Полилиния 73"/>
            <p:cNvSpPr>
              <a:spLocks/>
            </p:cNvSpPr>
            <p:nvPr/>
          </p:nvSpPr>
          <p:spPr bwMode="gray">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74" name="Полилиния 74"/>
            <p:cNvSpPr>
              <a:spLocks/>
            </p:cNvSpPr>
            <p:nvPr/>
          </p:nvSpPr>
          <p:spPr bwMode="gray">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75" name="Полилиния 75"/>
            <p:cNvSpPr>
              <a:spLocks/>
            </p:cNvSpPr>
            <p:nvPr/>
          </p:nvSpPr>
          <p:spPr bwMode="gray">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76" name="Линия 76"/>
            <p:cNvSpPr>
              <a:spLocks noChangeShapeType="1"/>
            </p:cNvSpPr>
            <p:nvPr/>
          </p:nvSpPr>
          <p:spPr bwMode="gray">
            <a:xfrm flipH="1">
              <a:off x="8012111" y="6440932"/>
              <a:ext cx="1270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77" name="Полилиния 78"/>
            <p:cNvSpPr>
              <a:spLocks/>
            </p:cNvSpPr>
            <p:nvPr/>
          </p:nvSpPr>
          <p:spPr bwMode="gray">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78" name="Полилиния 79"/>
            <p:cNvSpPr>
              <a:spLocks/>
            </p:cNvSpPr>
            <p:nvPr/>
          </p:nvSpPr>
          <p:spPr bwMode="gray">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79" name="Полилиния 82"/>
            <p:cNvSpPr>
              <a:spLocks/>
            </p:cNvSpPr>
            <p:nvPr/>
          </p:nvSpPr>
          <p:spPr bwMode="gray">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80" name="Полилиния 83"/>
            <p:cNvSpPr>
              <a:spLocks/>
            </p:cNvSpPr>
            <p:nvPr/>
          </p:nvSpPr>
          <p:spPr bwMode="gray">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81" name="Полилиния 84"/>
            <p:cNvSpPr>
              <a:spLocks/>
            </p:cNvSpPr>
            <p:nvPr/>
          </p:nvSpPr>
          <p:spPr bwMode="gray">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82" name="Полилиния 80"/>
            <p:cNvSpPr>
              <a:spLocks/>
            </p:cNvSpPr>
            <p:nvPr/>
          </p:nvSpPr>
          <p:spPr bwMode="gray">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83" name="Овал 82"/>
            <p:cNvSpPr/>
            <p:nvPr/>
          </p:nvSpPr>
          <p:spPr bwMode="gray">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4" name="Овал 83"/>
            <p:cNvSpPr/>
            <p:nvPr/>
          </p:nvSpPr>
          <p:spPr bwMode="gray">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5" name="Овал 84"/>
            <p:cNvSpPr/>
            <p:nvPr/>
          </p:nvSpPr>
          <p:spPr bwMode="gray">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86" name="Группа 85"/>
            <p:cNvGrpSpPr/>
            <p:nvPr/>
          </p:nvGrpSpPr>
          <p:grpSpPr bwMode="gray">
            <a:xfrm flipH="1">
              <a:off x="10230672" y="4858573"/>
              <a:ext cx="1154448" cy="1149586"/>
              <a:chOff x="4277517" y="3752400"/>
              <a:chExt cx="1154448" cy="1149586"/>
            </a:xfrm>
          </p:grpSpPr>
          <p:sp>
            <p:nvSpPr>
              <p:cNvPr id="87" name="Полилиния 86"/>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88" name="Полилиния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89" name="Полилиния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90" name="Полилиния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91" name="Полилиния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grpSp>
        <p:sp>
          <p:nvSpPr>
            <p:cNvPr id="92" name="Полилиния 32"/>
            <p:cNvSpPr>
              <a:spLocks/>
            </p:cNvSpPr>
            <p:nvPr/>
          </p:nvSpPr>
          <p:spPr bwMode="gray">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93" name="Полилиния 80"/>
            <p:cNvSpPr>
              <a:spLocks/>
            </p:cNvSpPr>
            <p:nvPr/>
          </p:nvSpPr>
          <p:spPr bwMode="gray">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94" name="Полилиния 80"/>
            <p:cNvSpPr>
              <a:spLocks/>
            </p:cNvSpPr>
            <p:nvPr/>
          </p:nvSpPr>
          <p:spPr bwMode="gray">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95" name="Полилиния 84"/>
            <p:cNvSpPr>
              <a:spLocks/>
            </p:cNvSpPr>
            <p:nvPr/>
          </p:nvSpPr>
          <p:spPr bwMode="gray">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96" name="Полилиния 84"/>
            <p:cNvSpPr>
              <a:spLocks/>
            </p:cNvSpPr>
            <p:nvPr/>
          </p:nvSpPr>
          <p:spPr bwMode="gray">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97" name="Овал 96"/>
            <p:cNvSpPr/>
            <p:nvPr/>
          </p:nvSpPr>
          <p:spPr bwMode="gray">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98" name="Группа 97"/>
            <p:cNvGrpSpPr/>
            <p:nvPr/>
          </p:nvGrpSpPr>
          <p:grpSpPr bwMode="gray">
            <a:xfrm>
              <a:off x="4803790" y="5319186"/>
              <a:ext cx="2690707" cy="1385231"/>
              <a:chOff x="5184534" y="1125344"/>
              <a:chExt cx="2690707" cy="1385231"/>
            </a:xfrm>
          </p:grpSpPr>
          <p:sp>
            <p:nvSpPr>
              <p:cNvPr id="99" name="Полилиния 67"/>
              <p:cNvSpPr>
                <a:spLocks/>
              </p:cNvSpPr>
              <p:nvPr/>
            </p:nvSpPr>
            <p:spPr bwMode="gray">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234 w 10234"/>
                  <a:gd name="connsiteY0" fmla="*/ 6523 h 10000"/>
                  <a:gd name="connsiteX1" fmla="*/ 10022 w 10234"/>
                  <a:gd name="connsiteY1" fmla="*/ 6523 h 10000"/>
                  <a:gd name="connsiteX2" fmla="*/ 9810 w 10234"/>
                  <a:gd name="connsiteY2" fmla="*/ 6257 h 10000"/>
                  <a:gd name="connsiteX3" fmla="*/ 2208 w 10234"/>
                  <a:gd name="connsiteY3" fmla="*/ 211 h 10000"/>
                  <a:gd name="connsiteX4" fmla="*/ 8851 w 10234"/>
                  <a:gd name="connsiteY4" fmla="*/ 6259 h 10000"/>
                  <a:gd name="connsiteX5" fmla="*/ 308 w 10234"/>
                  <a:gd name="connsiteY5" fmla="*/ 9279 h 10000"/>
                  <a:gd name="connsiteX6" fmla="*/ 10234 w 10234"/>
                  <a:gd name="connsiteY6" fmla="*/ 6523 h 10000"/>
                  <a:gd name="connsiteX0" fmla="*/ 9701 w 9701"/>
                  <a:gd name="connsiteY0" fmla="*/ 6523 h 9364"/>
                  <a:gd name="connsiteX1" fmla="*/ 9489 w 9701"/>
                  <a:gd name="connsiteY1" fmla="*/ 6523 h 9364"/>
                  <a:gd name="connsiteX2" fmla="*/ 9277 w 9701"/>
                  <a:gd name="connsiteY2" fmla="*/ 6257 h 9364"/>
                  <a:gd name="connsiteX3" fmla="*/ 1675 w 9701"/>
                  <a:gd name="connsiteY3" fmla="*/ 211 h 9364"/>
                  <a:gd name="connsiteX4" fmla="*/ 8318 w 9701"/>
                  <a:gd name="connsiteY4" fmla="*/ 6259 h 9364"/>
                  <a:gd name="connsiteX5" fmla="*/ 328 w 9701"/>
                  <a:gd name="connsiteY5" fmla="*/ 8536 h 9364"/>
                  <a:gd name="connsiteX6" fmla="*/ 9701 w 9701"/>
                  <a:gd name="connsiteY6" fmla="*/ 6523 h 9364"/>
                  <a:gd name="connsiteX0" fmla="*/ 9679 w 9679"/>
                  <a:gd name="connsiteY0" fmla="*/ 6967 h 10001"/>
                  <a:gd name="connsiteX1" fmla="*/ 9460 w 9679"/>
                  <a:gd name="connsiteY1" fmla="*/ 6967 h 10001"/>
                  <a:gd name="connsiteX2" fmla="*/ 9242 w 9679"/>
                  <a:gd name="connsiteY2" fmla="*/ 6683 h 10001"/>
                  <a:gd name="connsiteX3" fmla="*/ 1406 w 9679"/>
                  <a:gd name="connsiteY3" fmla="*/ 226 h 10001"/>
                  <a:gd name="connsiteX4" fmla="*/ 8253 w 9679"/>
                  <a:gd name="connsiteY4" fmla="*/ 6685 h 10001"/>
                  <a:gd name="connsiteX5" fmla="*/ 17 w 9679"/>
                  <a:gd name="connsiteY5" fmla="*/ 9117 h 10001"/>
                  <a:gd name="connsiteX6" fmla="*/ 9679 w 9679"/>
                  <a:gd name="connsiteY6" fmla="*/ 6967 h 10001"/>
                  <a:gd name="connsiteX0" fmla="*/ 10080 w 10080"/>
                  <a:gd name="connsiteY0" fmla="*/ 6966 h 10000"/>
                  <a:gd name="connsiteX1" fmla="*/ 9854 w 10080"/>
                  <a:gd name="connsiteY1" fmla="*/ 6966 h 10000"/>
                  <a:gd name="connsiteX2" fmla="*/ 9629 w 10080"/>
                  <a:gd name="connsiteY2" fmla="*/ 6682 h 10000"/>
                  <a:gd name="connsiteX3" fmla="*/ 1533 w 10080"/>
                  <a:gd name="connsiteY3" fmla="*/ 226 h 10000"/>
                  <a:gd name="connsiteX4" fmla="*/ 8607 w 10080"/>
                  <a:gd name="connsiteY4" fmla="*/ 6684 h 10000"/>
                  <a:gd name="connsiteX5" fmla="*/ 98 w 10080"/>
                  <a:gd name="connsiteY5" fmla="*/ 9116 h 10000"/>
                  <a:gd name="connsiteX6" fmla="*/ 10080 w 10080"/>
                  <a:gd name="connsiteY6" fmla="*/ 6966 h 10000"/>
                  <a:gd name="connsiteX0" fmla="*/ 9999 w 9999"/>
                  <a:gd name="connsiteY0" fmla="*/ 6966 h 10505"/>
                  <a:gd name="connsiteX1" fmla="*/ 9773 w 9999"/>
                  <a:gd name="connsiteY1" fmla="*/ 6966 h 10505"/>
                  <a:gd name="connsiteX2" fmla="*/ 9548 w 9999"/>
                  <a:gd name="connsiteY2" fmla="*/ 6682 h 10505"/>
                  <a:gd name="connsiteX3" fmla="*/ 1452 w 9999"/>
                  <a:gd name="connsiteY3" fmla="*/ 226 h 10505"/>
                  <a:gd name="connsiteX4" fmla="*/ 8526 w 9999"/>
                  <a:gd name="connsiteY4" fmla="*/ 6684 h 10505"/>
                  <a:gd name="connsiteX5" fmla="*/ 17 w 9999"/>
                  <a:gd name="connsiteY5" fmla="*/ 9116 h 10505"/>
                  <a:gd name="connsiteX6" fmla="*/ 9999 w 9999"/>
                  <a:gd name="connsiteY6" fmla="*/ 6966 h 10505"/>
                  <a:gd name="connsiteX0" fmla="*/ 9477 w 9477"/>
                  <a:gd name="connsiteY0" fmla="*/ 6631 h 8681"/>
                  <a:gd name="connsiteX1" fmla="*/ 9251 w 9477"/>
                  <a:gd name="connsiteY1" fmla="*/ 6631 h 8681"/>
                  <a:gd name="connsiteX2" fmla="*/ 9026 w 9477"/>
                  <a:gd name="connsiteY2" fmla="*/ 6361 h 8681"/>
                  <a:gd name="connsiteX3" fmla="*/ 929 w 9477"/>
                  <a:gd name="connsiteY3" fmla="*/ 215 h 8681"/>
                  <a:gd name="connsiteX4" fmla="*/ 8004 w 9477"/>
                  <a:gd name="connsiteY4" fmla="*/ 6363 h 8681"/>
                  <a:gd name="connsiteX5" fmla="*/ 18 w 9477"/>
                  <a:gd name="connsiteY5" fmla="*/ 6936 h 8681"/>
                  <a:gd name="connsiteX6" fmla="*/ 9477 w 9477"/>
                  <a:gd name="connsiteY6" fmla="*/ 6631 h 8681"/>
                  <a:gd name="connsiteX0" fmla="*/ 11827 w 11827"/>
                  <a:gd name="connsiteY0" fmla="*/ 7639 h 9493"/>
                  <a:gd name="connsiteX1" fmla="*/ 11589 w 11827"/>
                  <a:gd name="connsiteY1" fmla="*/ 7639 h 9493"/>
                  <a:gd name="connsiteX2" fmla="*/ 11351 w 11827"/>
                  <a:gd name="connsiteY2" fmla="*/ 7327 h 9493"/>
                  <a:gd name="connsiteX3" fmla="*/ 2807 w 11827"/>
                  <a:gd name="connsiteY3" fmla="*/ 248 h 9493"/>
                  <a:gd name="connsiteX4" fmla="*/ 10273 w 11827"/>
                  <a:gd name="connsiteY4" fmla="*/ 7330 h 9493"/>
                  <a:gd name="connsiteX5" fmla="*/ 14 w 11827"/>
                  <a:gd name="connsiteY5" fmla="*/ 7210 h 9493"/>
                  <a:gd name="connsiteX6" fmla="*/ 11827 w 11827"/>
                  <a:gd name="connsiteY6" fmla="*/ 7639 h 9493"/>
                  <a:gd name="connsiteX0" fmla="*/ 9989 w 9989"/>
                  <a:gd name="connsiteY0" fmla="*/ 8047 h 9586"/>
                  <a:gd name="connsiteX1" fmla="*/ 9788 w 9989"/>
                  <a:gd name="connsiteY1" fmla="*/ 8047 h 9586"/>
                  <a:gd name="connsiteX2" fmla="*/ 9587 w 9989"/>
                  <a:gd name="connsiteY2" fmla="*/ 7718 h 9586"/>
                  <a:gd name="connsiteX3" fmla="*/ 2362 w 9989"/>
                  <a:gd name="connsiteY3" fmla="*/ 261 h 9586"/>
                  <a:gd name="connsiteX4" fmla="*/ 8675 w 9989"/>
                  <a:gd name="connsiteY4" fmla="*/ 7721 h 9586"/>
                  <a:gd name="connsiteX5" fmla="*/ 1 w 9989"/>
                  <a:gd name="connsiteY5" fmla="*/ 7595 h 9586"/>
                  <a:gd name="connsiteX6" fmla="*/ 9989 w 9989"/>
                  <a:gd name="connsiteY6" fmla="*/ 8047 h 9586"/>
                  <a:gd name="connsiteX0" fmla="*/ 10021 w 10021"/>
                  <a:gd name="connsiteY0" fmla="*/ 8395 h 10528"/>
                  <a:gd name="connsiteX1" fmla="*/ 9820 w 10021"/>
                  <a:gd name="connsiteY1" fmla="*/ 8395 h 10528"/>
                  <a:gd name="connsiteX2" fmla="*/ 9619 w 10021"/>
                  <a:gd name="connsiteY2" fmla="*/ 8051 h 10528"/>
                  <a:gd name="connsiteX3" fmla="*/ 2386 w 10021"/>
                  <a:gd name="connsiteY3" fmla="*/ 272 h 10528"/>
                  <a:gd name="connsiteX4" fmla="*/ 8706 w 10021"/>
                  <a:gd name="connsiteY4" fmla="*/ 8054 h 10528"/>
                  <a:gd name="connsiteX5" fmla="*/ 22 w 10021"/>
                  <a:gd name="connsiteY5" fmla="*/ 7923 h 10528"/>
                  <a:gd name="connsiteX6" fmla="*/ 10021 w 10021"/>
                  <a:gd name="connsiteY6" fmla="*/ 8395 h 10528"/>
                  <a:gd name="connsiteX0" fmla="*/ 10007 w 10007"/>
                  <a:gd name="connsiteY0" fmla="*/ 8395 h 9947"/>
                  <a:gd name="connsiteX1" fmla="*/ 9806 w 10007"/>
                  <a:gd name="connsiteY1" fmla="*/ 8395 h 9947"/>
                  <a:gd name="connsiteX2" fmla="*/ 9605 w 10007"/>
                  <a:gd name="connsiteY2" fmla="*/ 8051 h 9947"/>
                  <a:gd name="connsiteX3" fmla="*/ 2372 w 10007"/>
                  <a:gd name="connsiteY3" fmla="*/ 272 h 9947"/>
                  <a:gd name="connsiteX4" fmla="*/ 8692 w 10007"/>
                  <a:gd name="connsiteY4" fmla="*/ 8054 h 9947"/>
                  <a:gd name="connsiteX5" fmla="*/ 8 w 10007"/>
                  <a:gd name="connsiteY5" fmla="*/ 7923 h 9947"/>
                  <a:gd name="connsiteX6" fmla="*/ 10007 w 10007"/>
                  <a:gd name="connsiteY6" fmla="*/ 8395 h 9947"/>
                  <a:gd name="connsiteX0" fmla="*/ 10000 w 10000"/>
                  <a:gd name="connsiteY0" fmla="*/ 8440 h 10000"/>
                  <a:gd name="connsiteX1" fmla="*/ 9799 w 10000"/>
                  <a:gd name="connsiteY1" fmla="*/ 8440 h 10000"/>
                  <a:gd name="connsiteX2" fmla="*/ 9598 w 10000"/>
                  <a:gd name="connsiteY2" fmla="*/ 8094 h 10000"/>
                  <a:gd name="connsiteX3" fmla="*/ 2370 w 10000"/>
                  <a:gd name="connsiteY3" fmla="*/ 273 h 10000"/>
                  <a:gd name="connsiteX4" fmla="*/ 8686 w 10000"/>
                  <a:gd name="connsiteY4" fmla="*/ 8097 h 10000"/>
                  <a:gd name="connsiteX5" fmla="*/ 8 w 10000"/>
                  <a:gd name="connsiteY5" fmla="*/ 7965 h 10000"/>
                  <a:gd name="connsiteX6" fmla="*/ 10000 w 10000"/>
                  <a:gd name="connsiteY6" fmla="*/ 8440 h 10000"/>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605 h 10520"/>
                  <a:gd name="connsiteX1" fmla="*/ 9799 w 10000"/>
                  <a:gd name="connsiteY1" fmla="*/ 8605 h 10520"/>
                  <a:gd name="connsiteX2" fmla="*/ 9598 w 10000"/>
                  <a:gd name="connsiteY2" fmla="*/ 8259 h 10520"/>
                  <a:gd name="connsiteX3" fmla="*/ 2370 w 10000"/>
                  <a:gd name="connsiteY3" fmla="*/ 438 h 10520"/>
                  <a:gd name="connsiteX4" fmla="*/ 8686 w 10000"/>
                  <a:gd name="connsiteY4" fmla="*/ 8262 h 10520"/>
                  <a:gd name="connsiteX5" fmla="*/ 8 w 10000"/>
                  <a:gd name="connsiteY5" fmla="*/ 8130 h 10520"/>
                  <a:gd name="connsiteX6" fmla="*/ 10000 w 10000"/>
                  <a:gd name="connsiteY6" fmla="*/ 8605 h 10520"/>
                  <a:gd name="connsiteX0" fmla="*/ 10000 w 10000"/>
                  <a:gd name="connsiteY0" fmla="*/ 9473 h 11388"/>
                  <a:gd name="connsiteX1" fmla="*/ 9799 w 10000"/>
                  <a:gd name="connsiteY1" fmla="*/ 9473 h 11388"/>
                  <a:gd name="connsiteX2" fmla="*/ 9598 w 10000"/>
                  <a:gd name="connsiteY2" fmla="*/ 9127 h 11388"/>
                  <a:gd name="connsiteX3" fmla="*/ 2972 w 10000"/>
                  <a:gd name="connsiteY3" fmla="*/ 399 h 11388"/>
                  <a:gd name="connsiteX4" fmla="*/ 8686 w 10000"/>
                  <a:gd name="connsiteY4" fmla="*/ 9130 h 11388"/>
                  <a:gd name="connsiteX5" fmla="*/ 8 w 10000"/>
                  <a:gd name="connsiteY5" fmla="*/ 8998 h 11388"/>
                  <a:gd name="connsiteX6" fmla="*/ 10000 w 10000"/>
                  <a:gd name="connsiteY6" fmla="*/ 9473 h 1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00" name="Полилиния 67"/>
              <p:cNvSpPr>
                <a:spLocks/>
              </p:cNvSpPr>
              <p:nvPr/>
            </p:nvSpPr>
            <p:spPr bwMode="gray">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747 h 10224"/>
                  <a:gd name="connsiteX1" fmla="*/ 9788 w 10000"/>
                  <a:gd name="connsiteY1" fmla="*/ 6747 h 10224"/>
                  <a:gd name="connsiteX2" fmla="*/ 9576 w 10000"/>
                  <a:gd name="connsiteY2" fmla="*/ 6481 h 10224"/>
                  <a:gd name="connsiteX3" fmla="*/ 1974 w 10000"/>
                  <a:gd name="connsiteY3" fmla="*/ 435 h 10224"/>
                  <a:gd name="connsiteX4" fmla="*/ 8617 w 10000"/>
                  <a:gd name="connsiteY4" fmla="*/ 6483 h 10224"/>
                  <a:gd name="connsiteX5" fmla="*/ 74 w 10000"/>
                  <a:gd name="connsiteY5" fmla="*/ 9503 h 10224"/>
                  <a:gd name="connsiteX6" fmla="*/ 10000 w 10000"/>
                  <a:gd name="connsiteY6" fmla="*/ 6747 h 10224"/>
                  <a:gd name="connsiteX0" fmla="*/ 10000 w 10000"/>
                  <a:gd name="connsiteY0" fmla="*/ 5820 h 9297"/>
                  <a:gd name="connsiteX1" fmla="*/ 9788 w 10000"/>
                  <a:gd name="connsiteY1" fmla="*/ 5820 h 9297"/>
                  <a:gd name="connsiteX2" fmla="*/ 9576 w 10000"/>
                  <a:gd name="connsiteY2" fmla="*/ 5554 h 9297"/>
                  <a:gd name="connsiteX3" fmla="*/ 2180 w 10000"/>
                  <a:gd name="connsiteY3" fmla="*/ 500 h 9297"/>
                  <a:gd name="connsiteX4" fmla="*/ 8617 w 10000"/>
                  <a:gd name="connsiteY4" fmla="*/ 5556 h 9297"/>
                  <a:gd name="connsiteX5" fmla="*/ 74 w 10000"/>
                  <a:gd name="connsiteY5" fmla="*/ 8576 h 9297"/>
                  <a:gd name="connsiteX6" fmla="*/ 10000 w 10000"/>
                  <a:gd name="connsiteY6" fmla="*/ 5820 h 9297"/>
                  <a:gd name="connsiteX0" fmla="*/ 10000 w 10000"/>
                  <a:gd name="connsiteY0" fmla="*/ 6260 h 10000"/>
                  <a:gd name="connsiteX1" fmla="*/ 9788 w 10000"/>
                  <a:gd name="connsiteY1" fmla="*/ 6260 h 10000"/>
                  <a:gd name="connsiteX2" fmla="*/ 9576 w 10000"/>
                  <a:gd name="connsiteY2" fmla="*/ 5974 h 10000"/>
                  <a:gd name="connsiteX3" fmla="*/ 2180 w 10000"/>
                  <a:gd name="connsiteY3" fmla="*/ 538 h 10000"/>
                  <a:gd name="connsiteX4" fmla="*/ 8617 w 10000"/>
                  <a:gd name="connsiteY4" fmla="*/ 5976 h 10000"/>
                  <a:gd name="connsiteX5" fmla="*/ 74 w 10000"/>
                  <a:gd name="connsiteY5" fmla="*/ 9224 h 10000"/>
                  <a:gd name="connsiteX6" fmla="*/ 10000 w 10000"/>
                  <a:gd name="connsiteY6" fmla="*/ 6260 h 10000"/>
                  <a:gd name="connsiteX0" fmla="*/ 10000 w 10000"/>
                  <a:gd name="connsiteY0" fmla="*/ 6206 h 9946"/>
                  <a:gd name="connsiteX1" fmla="*/ 9788 w 10000"/>
                  <a:gd name="connsiteY1" fmla="*/ 6206 h 9946"/>
                  <a:gd name="connsiteX2" fmla="*/ 9576 w 10000"/>
                  <a:gd name="connsiteY2" fmla="*/ 5920 h 9946"/>
                  <a:gd name="connsiteX3" fmla="*/ 2180 w 10000"/>
                  <a:gd name="connsiteY3" fmla="*/ 484 h 9946"/>
                  <a:gd name="connsiteX4" fmla="*/ 8617 w 10000"/>
                  <a:gd name="connsiteY4" fmla="*/ 5922 h 9946"/>
                  <a:gd name="connsiteX5" fmla="*/ 74 w 10000"/>
                  <a:gd name="connsiteY5" fmla="*/ 9170 h 9946"/>
                  <a:gd name="connsiteX6" fmla="*/ 10000 w 10000"/>
                  <a:gd name="connsiteY6" fmla="*/ 6206 h 9946"/>
                  <a:gd name="connsiteX0" fmla="*/ 10000 w 10000"/>
                  <a:gd name="connsiteY0" fmla="*/ 6240 h 10000"/>
                  <a:gd name="connsiteX1" fmla="*/ 9788 w 10000"/>
                  <a:gd name="connsiteY1" fmla="*/ 6240 h 10000"/>
                  <a:gd name="connsiteX2" fmla="*/ 9576 w 10000"/>
                  <a:gd name="connsiteY2" fmla="*/ 5952 h 10000"/>
                  <a:gd name="connsiteX3" fmla="*/ 2180 w 10000"/>
                  <a:gd name="connsiteY3" fmla="*/ 487 h 10000"/>
                  <a:gd name="connsiteX4" fmla="*/ 8617 w 10000"/>
                  <a:gd name="connsiteY4" fmla="*/ 5954 h 10000"/>
                  <a:gd name="connsiteX5" fmla="*/ 74 w 10000"/>
                  <a:gd name="connsiteY5" fmla="*/ 9220 h 10000"/>
                  <a:gd name="connsiteX6" fmla="*/ 10000 w 10000"/>
                  <a:gd name="connsiteY6" fmla="*/ 6240 h 10000"/>
                  <a:gd name="connsiteX0" fmla="*/ 10010 w 10010"/>
                  <a:gd name="connsiteY0" fmla="*/ 6240 h 10000"/>
                  <a:gd name="connsiteX1" fmla="*/ 9798 w 10010"/>
                  <a:gd name="connsiteY1" fmla="*/ 6240 h 10000"/>
                  <a:gd name="connsiteX2" fmla="*/ 9586 w 10010"/>
                  <a:gd name="connsiteY2" fmla="*/ 5952 h 10000"/>
                  <a:gd name="connsiteX3" fmla="*/ 2190 w 10010"/>
                  <a:gd name="connsiteY3" fmla="*/ 487 h 10000"/>
                  <a:gd name="connsiteX4" fmla="*/ 8627 w 10010"/>
                  <a:gd name="connsiteY4" fmla="*/ 5954 h 10000"/>
                  <a:gd name="connsiteX5" fmla="*/ 84 w 10010"/>
                  <a:gd name="connsiteY5" fmla="*/ 9220 h 10000"/>
                  <a:gd name="connsiteX6" fmla="*/ 10010 w 10010"/>
                  <a:gd name="connsiteY6" fmla="*/ 62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01" name="Полилиния 105"/>
              <p:cNvSpPr>
                <a:spLocks/>
              </p:cNvSpPr>
              <p:nvPr/>
            </p:nvSpPr>
            <p:spPr bwMode="gray">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02" name="Полилиния 106"/>
              <p:cNvSpPr>
                <a:spLocks/>
              </p:cNvSpPr>
              <p:nvPr/>
            </p:nvSpPr>
            <p:spPr bwMode="gray">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sp>
            <p:nvSpPr>
              <p:cNvPr id="103" name="Полилиния 106"/>
              <p:cNvSpPr>
                <a:spLocks/>
              </p:cNvSpPr>
              <p:nvPr/>
            </p:nvSpPr>
            <p:spPr bwMode="gray">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grpSp>
      </p:grpSp>
      <p:sp>
        <p:nvSpPr>
          <p:cNvPr id="2" name="Заголовок 1"/>
          <p:cNvSpPr>
            <a:spLocks noGrp="1"/>
          </p:cNvSpPr>
          <p:nvPr>
            <p:ph type="ctrTitle"/>
          </p:nvPr>
        </p:nvSpPr>
        <p:spPr>
          <a:xfrm>
            <a:off x="1524000" y="1005840"/>
            <a:ext cx="9144000" cy="2651760"/>
          </a:xfrm>
        </p:spPr>
        <p:txBody>
          <a:bodyPr rtlCol="0" anchor="b">
            <a:normAutofit/>
          </a:bodyPr>
          <a:lstStyle>
            <a:lvl1pPr algn="ctr">
              <a:lnSpc>
                <a:spcPct val="80000"/>
              </a:lnSpc>
              <a:defRPr sz="7200">
                <a:solidFill>
                  <a:schemeClr val="tx1"/>
                </a:solidFill>
                <a:effectLst>
                  <a:outerShdw blurRad="50800" algn="ctr" rotWithShape="0">
                    <a:prstClr val="black">
                      <a:alpha val="35000"/>
                    </a:prstClr>
                  </a:outerShdw>
                </a:effectLst>
              </a:defRPr>
            </a:lvl1pPr>
          </a:lstStyle>
          <a:p>
            <a:pPr rtl="0"/>
            <a:r>
              <a:rPr lang="ru-RU" noProof="0" smtClean="0"/>
              <a:t>Образец заголовка</a:t>
            </a:r>
            <a:endParaRPr lang="ru-RU" noProof="0" dirty="0"/>
          </a:p>
        </p:txBody>
      </p:sp>
      <p:sp>
        <p:nvSpPr>
          <p:cNvPr id="3" name="Подзаголовок 2"/>
          <p:cNvSpPr>
            <a:spLocks noGrp="1"/>
          </p:cNvSpPr>
          <p:nvPr>
            <p:ph type="subTitle" idx="1"/>
          </p:nvPr>
        </p:nvSpPr>
        <p:spPr>
          <a:xfrm>
            <a:off x="1524000" y="3719568"/>
            <a:ext cx="9144000" cy="1082939"/>
          </a:xfrm>
        </p:spPr>
        <p:txBody>
          <a:bodyPr rtlCol="0"/>
          <a:lstStyle>
            <a:lvl1pPr marL="0" indent="0" algn="ctr">
              <a:spcBef>
                <a:spcPts val="1000"/>
              </a:spcBef>
              <a:buNone/>
              <a:defRPr sz="2400">
                <a:effectLst>
                  <a:outerShdw blurRad="50800" algn="ctr" rotWithShape="0">
                    <a:prstClr val="black">
                      <a:alpha val="3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Tree>
    <p:extLst>
      <p:ext uri="{BB962C8B-B14F-4D97-AF65-F5344CB8AC3E}">
        <p14:creationId xmlns="" xmlns:p14="http://schemas.microsoft.com/office/powerpoint/2010/main" val="9217887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p:txBody>
          <a:bodyPr vert="eaVert"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4" name="Дата 3"/>
          <p:cNvSpPr>
            <a:spLocks noGrp="1"/>
          </p:cNvSpPr>
          <p:nvPr>
            <p:ph type="dt" sz="half" idx="10"/>
          </p:nvPr>
        </p:nvSpPr>
        <p:spPr/>
        <p:txBody>
          <a:bodyPr rtlCol="0"/>
          <a:lstStyle/>
          <a:p>
            <a:pPr rtl="0"/>
            <a:fld id="{5223AB1B-22DB-4134-8BA6-12E209DDCEB3}" type="datetime1">
              <a:rPr lang="ru-RU" noProof="0" smtClean="0"/>
              <a:pPr rtl="0"/>
              <a:t>04.12.2025</a:t>
            </a:fld>
            <a:endParaRPr lang="ru-RU" noProof="0" dirty="0"/>
          </a:p>
        </p:txBody>
      </p:sp>
      <p:sp>
        <p:nvSpPr>
          <p:cNvPr id="6" name="Номер слайда 5"/>
          <p:cNvSpPr>
            <a:spLocks noGrp="1"/>
          </p:cNvSpPr>
          <p:nvPr>
            <p:ph type="sldNum" sz="quarter" idx="12"/>
          </p:nvPr>
        </p:nvSpPr>
        <p:spPr/>
        <p:txBody>
          <a:bodyPr rtlCol="0"/>
          <a:lstStyle/>
          <a:p>
            <a:pPr rtl="0"/>
            <a:fld id="{484FD59D-33F1-4A76-843D-E67207CAFE54}" type="slidenum">
              <a:rPr lang="ru-RU" noProof="0" smtClean="0"/>
              <a:pPr rtl="0"/>
              <a:t>‹#›</a:t>
            </a:fld>
            <a:endParaRPr lang="ru-RU" noProof="0" dirty="0"/>
          </a:p>
        </p:txBody>
      </p:sp>
    </p:spTree>
    <p:extLst>
      <p:ext uri="{BB962C8B-B14F-4D97-AF65-F5344CB8AC3E}">
        <p14:creationId xmlns="" xmlns:p14="http://schemas.microsoft.com/office/powerpoint/2010/main" val="13367828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022080" y="567651"/>
            <a:ext cx="1645920" cy="5452149"/>
          </a:xfrm>
        </p:spPr>
        <p:txBody>
          <a:bodyPr vert="eaVert" rtlCol="0"/>
          <a:lstStyle>
            <a:lvl1pPr>
              <a:defRPr/>
            </a:lvl1pPr>
          </a:lstStyle>
          <a:p>
            <a:pPr rtl="0"/>
            <a:r>
              <a:rPr lang="ru-RU" noProof="0" smtClean="0"/>
              <a:t>Образец заголовка</a:t>
            </a:r>
            <a:endParaRPr lang="ru-RU" noProof="0" dirty="0"/>
          </a:p>
        </p:txBody>
      </p:sp>
      <p:sp>
        <p:nvSpPr>
          <p:cNvPr id="3" name="Вертикальный текст 2"/>
          <p:cNvSpPr>
            <a:spLocks noGrp="1"/>
          </p:cNvSpPr>
          <p:nvPr>
            <p:ph type="body" orient="vert" idx="1"/>
          </p:nvPr>
        </p:nvSpPr>
        <p:spPr>
          <a:xfrm>
            <a:off x="1524000" y="567652"/>
            <a:ext cx="7315200" cy="5452148"/>
          </a:xfrm>
        </p:spPr>
        <p:txBody>
          <a:bodyPr vert="eaVert"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4" name="Дата 3"/>
          <p:cNvSpPr>
            <a:spLocks noGrp="1"/>
          </p:cNvSpPr>
          <p:nvPr>
            <p:ph type="dt" sz="half" idx="10"/>
          </p:nvPr>
        </p:nvSpPr>
        <p:spPr/>
        <p:txBody>
          <a:bodyPr rtlCol="0"/>
          <a:lstStyle/>
          <a:p>
            <a:pPr rtl="0"/>
            <a:fld id="{F4A73BAC-217F-459C-9A3E-34F70E621FBC}" type="datetime1">
              <a:rPr lang="ru-RU" noProof="0" smtClean="0"/>
              <a:pPr rtl="0"/>
              <a:t>04.12.2025</a:t>
            </a:fld>
            <a:endParaRPr lang="ru-RU" noProof="0" dirty="0"/>
          </a:p>
        </p:txBody>
      </p:sp>
      <p:sp>
        <p:nvSpPr>
          <p:cNvPr id="6" name="Номер слайда 5"/>
          <p:cNvSpPr>
            <a:spLocks noGrp="1"/>
          </p:cNvSpPr>
          <p:nvPr>
            <p:ph type="sldNum" sz="quarter" idx="12"/>
          </p:nvPr>
        </p:nvSpPr>
        <p:spPr/>
        <p:txBody>
          <a:bodyPr rtlCol="0"/>
          <a:lstStyle/>
          <a:p>
            <a:pPr rtl="0"/>
            <a:fld id="{484FD59D-33F1-4A76-843D-E67207CAFE54}" type="slidenum">
              <a:rPr lang="ru-RU" noProof="0" smtClean="0"/>
              <a:pPr rtl="0"/>
              <a:t>‹#›</a:t>
            </a:fld>
            <a:endParaRPr lang="ru-RU" noProof="0" dirty="0"/>
          </a:p>
        </p:txBody>
      </p:sp>
    </p:spTree>
    <p:extLst>
      <p:ext uri="{BB962C8B-B14F-4D97-AF65-F5344CB8AC3E}">
        <p14:creationId xmlns="" xmlns:p14="http://schemas.microsoft.com/office/powerpoint/2010/main" val="26507388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Объект 2"/>
          <p:cNvSpPr>
            <a:spLocks noGrp="1"/>
          </p:cNvSpPr>
          <p:nvPr>
            <p:ph idx="1"/>
          </p:nvPr>
        </p:nvSpPr>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4" name="Дата 3"/>
          <p:cNvSpPr>
            <a:spLocks noGrp="1"/>
          </p:cNvSpPr>
          <p:nvPr>
            <p:ph type="dt" sz="half" idx="10"/>
          </p:nvPr>
        </p:nvSpPr>
        <p:spPr/>
        <p:txBody>
          <a:bodyPr rtlCol="0"/>
          <a:lstStyle/>
          <a:p>
            <a:pPr rtl="0"/>
            <a:fld id="{B1BCE19F-B81C-4922-B1EB-0F8271D9DC41}" type="datetime1">
              <a:rPr lang="ru-RU" noProof="0" smtClean="0"/>
              <a:pPr rtl="0"/>
              <a:t>04.12.2025</a:t>
            </a:fld>
            <a:endParaRPr lang="ru-RU" noProof="0" dirty="0"/>
          </a:p>
        </p:txBody>
      </p:sp>
      <p:sp>
        <p:nvSpPr>
          <p:cNvPr id="6" name="Номер слайда 5"/>
          <p:cNvSpPr>
            <a:spLocks noGrp="1"/>
          </p:cNvSpPr>
          <p:nvPr>
            <p:ph type="sldNum" sz="quarter" idx="12"/>
          </p:nvPr>
        </p:nvSpPr>
        <p:spPr/>
        <p:txBody>
          <a:bodyPr rtlCol="0"/>
          <a:lstStyle/>
          <a:p>
            <a:pPr rtl="0"/>
            <a:fld id="{484FD59D-33F1-4A76-843D-E67207CAFE54}" type="slidenum">
              <a:rPr lang="ru-RU" noProof="0" smtClean="0"/>
              <a:pPr rtl="0"/>
              <a:t>‹#›</a:t>
            </a:fld>
            <a:endParaRPr lang="ru-RU" noProof="0" dirty="0"/>
          </a:p>
        </p:txBody>
      </p:sp>
    </p:spTree>
    <p:extLst>
      <p:ext uri="{BB962C8B-B14F-4D97-AF65-F5344CB8AC3E}">
        <p14:creationId xmlns="" xmlns:p14="http://schemas.microsoft.com/office/powerpoint/2010/main" val="32643110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4" name="Группа 83" descr="Несколько цветов в левой части слайда"/>
          <p:cNvGrpSpPr/>
          <p:nvPr/>
        </p:nvGrpSpPr>
        <p:grpSpPr bwMode="gray">
          <a:xfrm>
            <a:off x="-111192" y="56187"/>
            <a:ext cx="1187090" cy="6801813"/>
            <a:chOff x="-111192" y="56187"/>
            <a:chExt cx="1187090" cy="6801813"/>
          </a:xfrm>
        </p:grpSpPr>
        <p:sp>
          <p:nvSpPr>
            <p:cNvPr id="7" name="Полилиния 6"/>
            <p:cNvSpPr>
              <a:spLocks/>
            </p:cNvSpPr>
            <p:nvPr/>
          </p:nvSpPr>
          <p:spPr bwMode="gray">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8" name="Овал 33"/>
            <p:cNvSpPr>
              <a:spLocks noChangeArrowheads="1"/>
            </p:cNvSpPr>
            <p:nvPr/>
          </p:nvSpPr>
          <p:spPr bwMode="gray">
            <a:xfrm rot="21370907">
              <a:off x="156317" y="389499"/>
              <a:ext cx="107325" cy="90813"/>
            </a:xfrm>
            <a:prstGeom prst="ellipse">
              <a:avLst/>
            </a:pr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grpSp>
          <p:nvGrpSpPr>
            <p:cNvPr id="9" name="Группа 8"/>
            <p:cNvGrpSpPr/>
            <p:nvPr/>
          </p:nvGrpSpPr>
          <p:grpSpPr bwMode="gray">
            <a:xfrm rot="21351673">
              <a:off x="188910" y="3285460"/>
              <a:ext cx="886988" cy="656333"/>
              <a:chOff x="452438" y="3540125"/>
              <a:chExt cx="750888" cy="555625"/>
            </a:xfrm>
          </p:grpSpPr>
          <p:sp>
            <p:nvSpPr>
              <p:cNvPr id="10" name="Полилиния 9"/>
              <p:cNvSpPr>
                <a:spLocks/>
              </p:cNvSpPr>
              <p:nvPr/>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1" name="Полилиния 10"/>
              <p:cNvSpPr>
                <a:spLocks/>
              </p:cNvSpPr>
              <p:nvPr/>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12" name="Полилиния 11"/>
            <p:cNvSpPr>
              <a:spLocks/>
            </p:cNvSpPr>
            <p:nvPr/>
          </p:nvSpPr>
          <p:spPr bwMode="gray">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3" name="Полилиния 12"/>
            <p:cNvSpPr>
              <a:spLocks/>
            </p:cNvSpPr>
            <p:nvPr/>
          </p:nvSpPr>
          <p:spPr bwMode="gray">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noAutofit/>
            </a:bodyPr>
            <a:lstStyle/>
            <a:p>
              <a:pPr rtl="0"/>
              <a:endParaRPr lang="ru-RU" noProof="0" dirty="0"/>
            </a:p>
          </p:txBody>
        </p:sp>
        <p:sp>
          <p:nvSpPr>
            <p:cNvPr id="14" name="Полилиния 13"/>
            <p:cNvSpPr>
              <a:spLocks/>
            </p:cNvSpPr>
            <p:nvPr/>
          </p:nvSpPr>
          <p:spPr bwMode="gray">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5" name="Полилиния 14"/>
            <p:cNvSpPr>
              <a:spLocks/>
            </p:cNvSpPr>
            <p:nvPr/>
          </p:nvSpPr>
          <p:spPr bwMode="gray">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15"/>
            <p:cNvSpPr>
              <a:spLocks/>
            </p:cNvSpPr>
            <p:nvPr/>
          </p:nvSpPr>
          <p:spPr bwMode="gray">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7" name="Полилиния 16"/>
            <p:cNvSpPr>
              <a:spLocks/>
            </p:cNvSpPr>
            <p:nvPr/>
          </p:nvSpPr>
          <p:spPr bwMode="gray">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8" name="Овал 33"/>
            <p:cNvSpPr>
              <a:spLocks noChangeArrowheads="1"/>
            </p:cNvSpPr>
            <p:nvPr/>
          </p:nvSpPr>
          <p:spPr bwMode="gray">
            <a:xfrm rot="21540920" flipH="1">
              <a:off x="77245" y="2006726"/>
              <a:ext cx="107325" cy="90813"/>
            </a:xfrm>
            <a:prstGeom prst="ellipse">
              <a:avLst/>
            </a:pr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9" name="Полилиния 27"/>
            <p:cNvSpPr>
              <a:spLocks/>
            </p:cNvSpPr>
            <p:nvPr/>
          </p:nvSpPr>
          <p:spPr bwMode="gray">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sp>
          <p:nvSpPr>
            <p:cNvPr id="20" name="Полилиния 19"/>
            <p:cNvSpPr/>
            <p:nvPr/>
          </p:nvSpPr>
          <p:spPr bwMode="gray">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1" name="Полилиния 49"/>
            <p:cNvSpPr>
              <a:spLocks/>
            </p:cNvSpPr>
            <p:nvPr/>
          </p:nvSpPr>
          <p:spPr bwMode="gray">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2" name="Полилиния 21"/>
            <p:cNvSpPr/>
            <p:nvPr/>
          </p:nvSpPr>
          <p:spPr bwMode="gray">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23" name="Группа 22"/>
            <p:cNvGrpSpPr/>
            <p:nvPr/>
          </p:nvGrpSpPr>
          <p:grpSpPr bwMode="gray">
            <a:xfrm rot="399179" flipH="1">
              <a:off x="322913" y="912037"/>
              <a:ext cx="740803" cy="743600"/>
              <a:chOff x="2051052" y="5522596"/>
              <a:chExt cx="892175" cy="895542"/>
            </a:xfrm>
          </p:grpSpPr>
          <p:sp>
            <p:nvSpPr>
              <p:cNvPr id="24" name="Полилиния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5" name="Линия 6"/>
              <p:cNvSpPr>
                <a:spLocks noChangeShapeType="1"/>
              </p:cNvSpPr>
              <p:nvPr/>
            </p:nvSpPr>
            <p:spPr bwMode="gray">
              <a:xfrm flipV="1">
                <a:off x="2411413" y="6283770"/>
                <a:ext cx="6350" cy="127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6" name="Полилиния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7" name="Полилиния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8" name="Полилиния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9" name="Овал 28"/>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30" name="Полилиния 29"/>
            <p:cNvSpPr>
              <a:spLocks/>
            </p:cNvSpPr>
            <p:nvPr/>
          </p:nvSpPr>
          <p:spPr bwMode="gray">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1" name="Полилиния 30"/>
            <p:cNvSpPr/>
            <p:nvPr/>
          </p:nvSpPr>
          <p:spPr bwMode="gray">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32" name="Полилиния 31"/>
            <p:cNvSpPr/>
            <p:nvPr/>
          </p:nvSpPr>
          <p:spPr bwMode="gray">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nvGrpSpPr>
            <p:cNvPr id="33" name="Группа 32"/>
            <p:cNvGrpSpPr/>
            <p:nvPr/>
          </p:nvGrpSpPr>
          <p:grpSpPr bwMode="gray">
            <a:xfrm rot="16304340" flipH="1">
              <a:off x="178634" y="4276817"/>
              <a:ext cx="888787" cy="885044"/>
              <a:chOff x="4277517" y="3752400"/>
              <a:chExt cx="1154448" cy="1149586"/>
            </a:xfrm>
          </p:grpSpPr>
          <p:sp>
            <p:nvSpPr>
              <p:cNvPr id="34" name="Полилиния 33"/>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5" name="Полилиния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6" name="Полилиния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7" name="Полилиния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8" name="Полилиния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grpSp>
      </p:grpSp>
      <p:grpSp>
        <p:nvGrpSpPr>
          <p:cNvPr id="83" name="Группа 82" descr="Несколько цветов в правой части слайда"/>
          <p:cNvGrpSpPr/>
          <p:nvPr/>
        </p:nvGrpSpPr>
        <p:grpSpPr bwMode="gray">
          <a:xfrm>
            <a:off x="10666412" y="2618021"/>
            <a:ext cx="1376735" cy="4239979"/>
            <a:chOff x="10666412" y="2618021"/>
            <a:chExt cx="1376735" cy="4239979"/>
          </a:xfrm>
        </p:grpSpPr>
        <p:sp>
          <p:nvSpPr>
            <p:cNvPr id="82" name="Полилиния 13"/>
            <p:cNvSpPr>
              <a:spLocks noEditPoints="1"/>
            </p:cNvSpPr>
            <p:nvPr/>
          </p:nvSpPr>
          <p:spPr bwMode="gray">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0" name="Полилиния 23"/>
            <p:cNvSpPr>
              <a:spLocks/>
            </p:cNvSpPr>
            <p:nvPr/>
          </p:nvSpPr>
          <p:spPr bwMode="gray">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1" name="Полилиния 27"/>
            <p:cNvSpPr>
              <a:spLocks/>
            </p:cNvSpPr>
            <p:nvPr/>
          </p:nvSpPr>
          <p:spPr bwMode="gray">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sp>
          <p:nvSpPr>
            <p:cNvPr id="43" name="Полилиния 5"/>
            <p:cNvSpPr>
              <a:spLocks/>
            </p:cNvSpPr>
            <p:nvPr/>
          </p:nvSpPr>
          <p:spPr bwMode="gray">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4" name="Линия 6"/>
            <p:cNvSpPr>
              <a:spLocks noChangeShapeType="1"/>
            </p:cNvSpPr>
            <p:nvPr/>
          </p:nvSpPr>
          <p:spPr bwMode="gray">
            <a:xfrm rot="18200584" flipH="1" flipV="1">
              <a:off x="11560581" y="5201813"/>
              <a:ext cx="5528" cy="11055"/>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5" name="Полилиния 10"/>
            <p:cNvSpPr>
              <a:spLocks/>
            </p:cNvSpPr>
            <p:nvPr/>
          </p:nvSpPr>
          <p:spPr bwMode="gray">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sp>
          <p:nvSpPr>
            <p:cNvPr id="46" name="Полилиния 25"/>
            <p:cNvSpPr>
              <a:spLocks/>
            </p:cNvSpPr>
            <p:nvPr/>
          </p:nvSpPr>
          <p:spPr bwMode="gray">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7" name="Полилиния 26"/>
            <p:cNvSpPr>
              <a:spLocks/>
            </p:cNvSpPr>
            <p:nvPr/>
          </p:nvSpPr>
          <p:spPr bwMode="gray">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8" name="Полилиния 31"/>
            <p:cNvSpPr>
              <a:spLocks/>
            </p:cNvSpPr>
            <p:nvPr/>
          </p:nvSpPr>
          <p:spPr bwMode="gray">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9" name="Полилиния 34"/>
            <p:cNvSpPr>
              <a:spLocks/>
            </p:cNvSpPr>
            <p:nvPr/>
          </p:nvSpPr>
          <p:spPr bwMode="gray">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0" name="Полилиния 49"/>
            <p:cNvSpPr>
              <a:spLocks/>
            </p:cNvSpPr>
            <p:nvPr/>
          </p:nvSpPr>
          <p:spPr bwMode="gray">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1" name="Полилиния 50"/>
            <p:cNvSpPr>
              <a:spLocks/>
            </p:cNvSpPr>
            <p:nvPr/>
          </p:nvSpPr>
          <p:spPr bwMode="gray">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2" name="Линия 76"/>
            <p:cNvSpPr>
              <a:spLocks noChangeShapeType="1"/>
            </p:cNvSpPr>
            <p:nvPr/>
          </p:nvSpPr>
          <p:spPr bwMode="gray">
            <a:xfrm rot="18200584" flipH="1">
              <a:off x="10778184" y="6620087"/>
              <a:ext cx="1105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3" name="Полилиния 78"/>
            <p:cNvSpPr>
              <a:spLocks/>
            </p:cNvSpPr>
            <p:nvPr/>
          </p:nvSpPr>
          <p:spPr bwMode="gray">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4" name="Полилиния 79"/>
            <p:cNvSpPr>
              <a:spLocks/>
            </p:cNvSpPr>
            <p:nvPr/>
          </p:nvSpPr>
          <p:spPr bwMode="gray">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5" name="Полилиния 82"/>
            <p:cNvSpPr>
              <a:spLocks/>
            </p:cNvSpPr>
            <p:nvPr/>
          </p:nvSpPr>
          <p:spPr bwMode="gray">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6" name="Полилиния 84"/>
            <p:cNvSpPr>
              <a:spLocks/>
            </p:cNvSpPr>
            <p:nvPr/>
          </p:nvSpPr>
          <p:spPr bwMode="gray">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7" name="Полилиния 80"/>
            <p:cNvSpPr>
              <a:spLocks/>
            </p:cNvSpPr>
            <p:nvPr/>
          </p:nvSpPr>
          <p:spPr bwMode="gray">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8" name="Полилиния 84"/>
            <p:cNvSpPr>
              <a:spLocks/>
            </p:cNvSpPr>
            <p:nvPr/>
          </p:nvSpPr>
          <p:spPr bwMode="gray">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grpSp>
          <p:nvGrpSpPr>
            <p:cNvPr id="59" name="Группа 58"/>
            <p:cNvGrpSpPr/>
            <p:nvPr/>
          </p:nvGrpSpPr>
          <p:grpSpPr bwMode="gray">
            <a:xfrm rot="21311827">
              <a:off x="11197677" y="5664822"/>
              <a:ext cx="407354" cy="408816"/>
              <a:chOff x="11057071" y="5480091"/>
              <a:chExt cx="473402" cy="475102"/>
            </a:xfrm>
          </p:grpSpPr>
          <p:sp>
            <p:nvSpPr>
              <p:cNvPr id="65" name="Полилиния 83"/>
              <p:cNvSpPr>
                <a:spLocks/>
              </p:cNvSpPr>
              <p:nvPr/>
            </p:nvSpPr>
            <p:spPr bwMode="gray">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6" name="Полилиния 80"/>
              <p:cNvSpPr>
                <a:spLocks/>
              </p:cNvSpPr>
              <p:nvPr/>
            </p:nvSpPr>
            <p:spPr bwMode="gray">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7" name="Полилиния 84"/>
              <p:cNvSpPr>
                <a:spLocks/>
              </p:cNvSpPr>
              <p:nvPr/>
            </p:nvSpPr>
            <p:spPr bwMode="gray">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grpSp>
        <p:grpSp>
          <p:nvGrpSpPr>
            <p:cNvPr id="60" name="Группа 59"/>
            <p:cNvGrpSpPr/>
            <p:nvPr/>
          </p:nvGrpSpPr>
          <p:grpSpPr bwMode="gray">
            <a:xfrm rot="21311827">
              <a:off x="10666412" y="5053297"/>
              <a:ext cx="643645" cy="641225"/>
              <a:chOff x="10472909" y="4641517"/>
              <a:chExt cx="895542" cy="892175"/>
            </a:xfrm>
          </p:grpSpPr>
          <p:sp>
            <p:nvSpPr>
              <p:cNvPr id="61" name="Полилиния 32"/>
              <p:cNvSpPr>
                <a:spLocks/>
              </p:cNvSpPr>
              <p:nvPr/>
            </p:nvSpPr>
            <p:spPr bwMode="gray">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2" name="Полилиния 33"/>
              <p:cNvSpPr>
                <a:spLocks/>
              </p:cNvSpPr>
              <p:nvPr/>
            </p:nvSpPr>
            <p:spPr bwMode="gray">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3" name="Полилиния 32"/>
              <p:cNvSpPr>
                <a:spLocks/>
              </p:cNvSpPr>
              <p:nvPr/>
            </p:nvSpPr>
            <p:spPr bwMode="gray">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4" name="Овал 63"/>
              <p:cNvSpPr/>
              <p:nvPr/>
            </p:nvSpPr>
            <p:spPr bwMode="gray">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grpSp>
      <p:sp>
        <p:nvSpPr>
          <p:cNvPr id="2" name="Заголовок 1"/>
          <p:cNvSpPr>
            <a:spLocks noGrp="1"/>
          </p:cNvSpPr>
          <p:nvPr>
            <p:ph type="title"/>
          </p:nvPr>
        </p:nvSpPr>
        <p:spPr>
          <a:xfrm>
            <a:off x="1524000" y="1709738"/>
            <a:ext cx="9144000" cy="2862262"/>
          </a:xfrm>
        </p:spPr>
        <p:txBody>
          <a:bodyPr rtlCol="0" anchor="b">
            <a:normAutofit/>
          </a:bodyPr>
          <a:lstStyle>
            <a:lvl1pPr>
              <a:defRPr sz="5200"/>
            </a:lvl1pPr>
          </a:lstStyle>
          <a:p>
            <a:pPr rtl="0"/>
            <a:r>
              <a:rPr lang="ru-RU" noProof="0" smtClean="0"/>
              <a:t>Образец заголовка</a:t>
            </a:r>
            <a:endParaRPr lang="ru-RU" noProof="0" dirty="0"/>
          </a:p>
        </p:txBody>
      </p:sp>
      <p:sp>
        <p:nvSpPr>
          <p:cNvPr id="3" name="Текст 2"/>
          <p:cNvSpPr>
            <a:spLocks noGrp="1"/>
          </p:cNvSpPr>
          <p:nvPr>
            <p:ph type="body" idx="1"/>
          </p:nvPr>
        </p:nvSpPr>
        <p:spPr>
          <a:xfrm>
            <a:off x="1524000" y="4589463"/>
            <a:ext cx="9144000" cy="1280160"/>
          </a:xfrm>
        </p:spPr>
        <p:txBody>
          <a:bodyPr rtlCol="0"/>
          <a:lstStyle>
            <a:lvl1pPr marL="0" indent="0">
              <a:buNone/>
              <a:defRPr sz="240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ru-RU" noProof="0" smtClean="0"/>
              <a:t>Образец текста</a:t>
            </a:r>
          </a:p>
        </p:txBody>
      </p:sp>
    </p:spTree>
    <p:extLst>
      <p:ext uri="{BB962C8B-B14F-4D97-AF65-F5344CB8AC3E}">
        <p14:creationId xmlns="" xmlns:p14="http://schemas.microsoft.com/office/powerpoint/2010/main" val="41331632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Объект 2"/>
          <p:cNvSpPr>
            <a:spLocks noGrp="1"/>
          </p:cNvSpPr>
          <p:nvPr>
            <p:ph sz="half" idx="1"/>
          </p:nvPr>
        </p:nvSpPr>
        <p:spPr>
          <a:xfrm>
            <a:off x="1524000" y="1904999"/>
            <a:ext cx="4389120" cy="41148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Объект 3"/>
          <p:cNvSpPr>
            <a:spLocks noGrp="1"/>
          </p:cNvSpPr>
          <p:nvPr>
            <p:ph sz="half" idx="2"/>
          </p:nvPr>
        </p:nvSpPr>
        <p:spPr>
          <a:xfrm>
            <a:off x="6278880" y="1904999"/>
            <a:ext cx="4389120" cy="41148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5" name="Дата 4"/>
          <p:cNvSpPr>
            <a:spLocks noGrp="1"/>
          </p:cNvSpPr>
          <p:nvPr>
            <p:ph type="dt" sz="half" idx="10"/>
          </p:nvPr>
        </p:nvSpPr>
        <p:spPr/>
        <p:txBody>
          <a:bodyPr rtlCol="0"/>
          <a:lstStyle/>
          <a:p>
            <a:pPr rtl="0"/>
            <a:fld id="{F4689171-9E1F-4E61-9224-1A954EF78D3B}" type="datetime1">
              <a:rPr lang="ru-RU" noProof="0" smtClean="0"/>
              <a:pPr rtl="0"/>
              <a:t>04.12.2025</a:t>
            </a:fld>
            <a:endParaRPr lang="ru-RU" noProof="0" dirty="0"/>
          </a:p>
        </p:txBody>
      </p:sp>
      <p:sp>
        <p:nvSpPr>
          <p:cNvPr id="7" name="Номер слайда 6"/>
          <p:cNvSpPr>
            <a:spLocks noGrp="1"/>
          </p:cNvSpPr>
          <p:nvPr>
            <p:ph type="sldNum" sz="quarter" idx="12"/>
          </p:nvPr>
        </p:nvSpPr>
        <p:spPr/>
        <p:txBody>
          <a:bodyPr rtlCol="0"/>
          <a:lstStyle/>
          <a:p>
            <a:pPr rtl="0"/>
            <a:fld id="{484FD59D-33F1-4A76-843D-E67207CAFE54}" type="slidenum">
              <a:rPr lang="ru-RU" noProof="0" smtClean="0"/>
              <a:pPr rtl="0"/>
              <a:t>‹#›</a:t>
            </a:fld>
            <a:endParaRPr lang="ru-RU" noProof="0" dirty="0"/>
          </a:p>
        </p:txBody>
      </p:sp>
    </p:spTree>
    <p:extLst>
      <p:ext uri="{BB962C8B-B14F-4D97-AF65-F5344CB8AC3E}">
        <p14:creationId xmlns="" xmlns:p14="http://schemas.microsoft.com/office/powerpoint/2010/main" val="31135282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3" name="Текст 2"/>
          <p:cNvSpPr>
            <a:spLocks noGrp="1"/>
          </p:cNvSpPr>
          <p:nvPr>
            <p:ph type="body" idx="1"/>
          </p:nvPr>
        </p:nvSpPr>
        <p:spPr>
          <a:xfrm>
            <a:off x="1524000" y="1905000"/>
            <a:ext cx="4389120" cy="683106"/>
          </a:xfrm>
        </p:spPr>
        <p:txBody>
          <a:bodyPr rtlCol="0"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3"/>
          <p:cNvSpPr>
            <a:spLocks noGrp="1"/>
          </p:cNvSpPr>
          <p:nvPr>
            <p:ph sz="half" idx="2"/>
          </p:nvPr>
        </p:nvSpPr>
        <p:spPr>
          <a:xfrm>
            <a:off x="1524000" y="2588106"/>
            <a:ext cx="4389120" cy="3431694"/>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p:cNvSpPr>
            <a:spLocks noGrp="1"/>
          </p:cNvSpPr>
          <p:nvPr>
            <p:ph type="body" sz="quarter" idx="3"/>
          </p:nvPr>
        </p:nvSpPr>
        <p:spPr>
          <a:xfrm>
            <a:off x="6278880" y="1905000"/>
            <a:ext cx="4389120" cy="683106"/>
          </a:xfrm>
        </p:spPr>
        <p:txBody>
          <a:bodyPr rtlCol="0"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6" name="Объект 5"/>
          <p:cNvSpPr>
            <a:spLocks noGrp="1"/>
          </p:cNvSpPr>
          <p:nvPr>
            <p:ph sz="quarter" idx="4"/>
          </p:nvPr>
        </p:nvSpPr>
        <p:spPr>
          <a:xfrm>
            <a:off x="6278880" y="2588106"/>
            <a:ext cx="4389120" cy="3431694"/>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8" name="Нижний колонтитул 7"/>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7" name="Дата 6"/>
          <p:cNvSpPr>
            <a:spLocks noGrp="1"/>
          </p:cNvSpPr>
          <p:nvPr>
            <p:ph type="dt" sz="half" idx="10"/>
          </p:nvPr>
        </p:nvSpPr>
        <p:spPr/>
        <p:txBody>
          <a:bodyPr rtlCol="0"/>
          <a:lstStyle/>
          <a:p>
            <a:pPr rtl="0"/>
            <a:fld id="{8FB30F42-D985-425D-89F1-79A72145FF71}" type="datetime1">
              <a:rPr lang="ru-RU" noProof="0" smtClean="0"/>
              <a:pPr rtl="0"/>
              <a:t>04.12.2025</a:t>
            </a:fld>
            <a:endParaRPr lang="ru-RU" noProof="0" dirty="0"/>
          </a:p>
        </p:txBody>
      </p:sp>
      <p:sp>
        <p:nvSpPr>
          <p:cNvPr id="9" name="Номер слайда 8"/>
          <p:cNvSpPr>
            <a:spLocks noGrp="1"/>
          </p:cNvSpPr>
          <p:nvPr>
            <p:ph type="sldNum" sz="quarter" idx="12"/>
          </p:nvPr>
        </p:nvSpPr>
        <p:spPr/>
        <p:txBody>
          <a:bodyPr rtlCol="0"/>
          <a:lstStyle/>
          <a:p>
            <a:pPr rtl="0"/>
            <a:fld id="{484FD59D-33F1-4A76-843D-E67207CAFE54}" type="slidenum">
              <a:rPr lang="ru-RU" noProof="0" smtClean="0"/>
              <a:pPr rtl="0"/>
              <a:t>‹#›</a:t>
            </a:fld>
            <a:endParaRPr lang="ru-RU" noProof="0" dirty="0"/>
          </a:p>
        </p:txBody>
      </p:sp>
    </p:spTree>
    <p:extLst>
      <p:ext uri="{BB962C8B-B14F-4D97-AF65-F5344CB8AC3E}">
        <p14:creationId xmlns="" xmlns:p14="http://schemas.microsoft.com/office/powerpoint/2010/main" val="5480422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smtClean="0"/>
              <a:t>Образец заголовка</a:t>
            </a:r>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3" name="Дата 2"/>
          <p:cNvSpPr>
            <a:spLocks noGrp="1"/>
          </p:cNvSpPr>
          <p:nvPr>
            <p:ph type="dt" sz="half" idx="10"/>
          </p:nvPr>
        </p:nvSpPr>
        <p:spPr/>
        <p:txBody>
          <a:bodyPr rtlCol="0"/>
          <a:lstStyle/>
          <a:p>
            <a:pPr rtl="0"/>
            <a:fld id="{D2C8E014-CA92-4A4A-A03E-8FEE94CC0112}" type="datetime1">
              <a:rPr lang="ru-RU" noProof="0" smtClean="0"/>
              <a:pPr rtl="0"/>
              <a:t>04.12.2025</a:t>
            </a:fld>
            <a:endParaRPr lang="ru-RU" noProof="0" dirty="0"/>
          </a:p>
        </p:txBody>
      </p:sp>
      <p:sp>
        <p:nvSpPr>
          <p:cNvPr id="5" name="Номер слайда 4"/>
          <p:cNvSpPr>
            <a:spLocks noGrp="1"/>
          </p:cNvSpPr>
          <p:nvPr>
            <p:ph type="sldNum" sz="quarter" idx="12"/>
          </p:nvPr>
        </p:nvSpPr>
        <p:spPr/>
        <p:txBody>
          <a:bodyPr rtlCol="0"/>
          <a:lstStyle/>
          <a:p>
            <a:pPr rtl="0"/>
            <a:fld id="{484FD59D-33F1-4A76-843D-E67207CAFE54}" type="slidenum">
              <a:rPr lang="ru-RU" noProof="0" smtClean="0"/>
              <a:pPr rtl="0"/>
              <a:t>‹#›</a:t>
            </a:fld>
            <a:endParaRPr lang="ru-RU" noProof="0" dirty="0"/>
          </a:p>
        </p:txBody>
      </p:sp>
    </p:spTree>
    <p:extLst>
      <p:ext uri="{BB962C8B-B14F-4D97-AF65-F5344CB8AC3E}">
        <p14:creationId xmlns="" xmlns:p14="http://schemas.microsoft.com/office/powerpoint/2010/main" val="31348687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Нижний колонтитул 2"/>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2" name="Дата 1"/>
          <p:cNvSpPr>
            <a:spLocks noGrp="1"/>
          </p:cNvSpPr>
          <p:nvPr>
            <p:ph type="dt" sz="half" idx="10"/>
          </p:nvPr>
        </p:nvSpPr>
        <p:spPr/>
        <p:txBody>
          <a:bodyPr rtlCol="0"/>
          <a:lstStyle/>
          <a:p>
            <a:pPr rtl="0"/>
            <a:fld id="{73116136-05AD-4C6A-A82B-D5B5BFF90120}" type="datetime1">
              <a:rPr lang="ru-RU" noProof="0" smtClean="0"/>
              <a:pPr rtl="0"/>
              <a:t>04.12.2025</a:t>
            </a:fld>
            <a:endParaRPr lang="ru-RU" noProof="0" dirty="0"/>
          </a:p>
        </p:txBody>
      </p:sp>
      <p:sp>
        <p:nvSpPr>
          <p:cNvPr id="4" name="Номер слайда 3"/>
          <p:cNvSpPr>
            <a:spLocks noGrp="1"/>
          </p:cNvSpPr>
          <p:nvPr>
            <p:ph type="sldNum" sz="quarter" idx="12"/>
          </p:nvPr>
        </p:nvSpPr>
        <p:spPr/>
        <p:txBody>
          <a:bodyPr rtlCol="0"/>
          <a:lstStyle/>
          <a:p>
            <a:pPr rtl="0"/>
            <a:fld id="{484FD59D-33F1-4A76-843D-E67207CAFE54}" type="slidenum">
              <a:rPr lang="ru-RU" noProof="0" smtClean="0"/>
              <a:pPr rtl="0"/>
              <a:t>‹#›</a:t>
            </a:fld>
            <a:endParaRPr lang="ru-RU" noProof="0" dirty="0"/>
          </a:p>
        </p:txBody>
      </p:sp>
    </p:spTree>
    <p:extLst>
      <p:ext uri="{BB962C8B-B14F-4D97-AF65-F5344CB8AC3E}">
        <p14:creationId xmlns="" xmlns:p14="http://schemas.microsoft.com/office/powerpoint/2010/main" val="122498758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Группа 7"/>
          <p:cNvGrpSpPr/>
          <p:nvPr/>
        </p:nvGrpSpPr>
        <p:grpSpPr>
          <a:xfrm>
            <a:off x="11123612" y="4051301"/>
            <a:ext cx="965215" cy="2807461"/>
            <a:chOff x="11123612" y="4051301"/>
            <a:chExt cx="965215" cy="2807461"/>
          </a:xfrm>
        </p:grpSpPr>
        <p:sp>
          <p:nvSpPr>
            <p:cNvPr id="9" name="Полилиния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0" name="Линия 45"/>
            <p:cNvSpPr>
              <a:spLocks noChangeShapeType="1"/>
            </p:cNvSpPr>
            <p:nvPr/>
          </p:nvSpPr>
          <p:spPr bwMode="auto">
            <a:xfrm flipH="1">
              <a:off x="11669712" y="6858762"/>
              <a:ext cx="1587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1" name="Полилиния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2" name="Полилиния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3" name="Полилиния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4" name="Полилиния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5" name="Полилиния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7" name="Полилиния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2" name="Заголовок 1"/>
          <p:cNvSpPr>
            <a:spLocks noGrp="1"/>
          </p:cNvSpPr>
          <p:nvPr>
            <p:ph type="title"/>
          </p:nvPr>
        </p:nvSpPr>
        <p:spPr>
          <a:xfrm>
            <a:off x="7699248" y="1996440"/>
            <a:ext cx="3200400" cy="2194560"/>
          </a:xfrm>
        </p:spPr>
        <p:txBody>
          <a:bodyPr rtlCol="0" anchor="b">
            <a:normAutofit/>
          </a:bodyPr>
          <a:lstStyle>
            <a:lvl1pPr>
              <a:defRPr sz="3400"/>
            </a:lvl1pPr>
          </a:lstStyle>
          <a:p>
            <a:pPr rtl="0"/>
            <a:r>
              <a:rPr lang="ru-RU" noProof="0" smtClean="0"/>
              <a:t>Образец заголовка</a:t>
            </a:r>
            <a:endParaRPr lang="ru-RU" noProof="0" dirty="0"/>
          </a:p>
        </p:txBody>
      </p:sp>
      <p:sp>
        <p:nvSpPr>
          <p:cNvPr id="3" name="Объект 2"/>
          <p:cNvSpPr>
            <a:spLocks noGrp="1"/>
          </p:cNvSpPr>
          <p:nvPr>
            <p:ph idx="1"/>
          </p:nvPr>
        </p:nvSpPr>
        <p:spPr>
          <a:xfrm>
            <a:off x="838200" y="838200"/>
            <a:ext cx="6400800" cy="51816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Текст 3"/>
          <p:cNvSpPr>
            <a:spLocks noGrp="1"/>
          </p:cNvSpPr>
          <p:nvPr>
            <p:ph type="body" sz="half" idx="2"/>
          </p:nvPr>
        </p:nvSpPr>
        <p:spPr>
          <a:xfrm>
            <a:off x="7697724" y="4258426"/>
            <a:ext cx="3203448" cy="1761373"/>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5" name="Дата 4"/>
          <p:cNvSpPr>
            <a:spLocks noGrp="1"/>
          </p:cNvSpPr>
          <p:nvPr>
            <p:ph type="dt" sz="half" idx="10"/>
          </p:nvPr>
        </p:nvSpPr>
        <p:spPr/>
        <p:txBody>
          <a:bodyPr rtlCol="0"/>
          <a:lstStyle/>
          <a:p>
            <a:pPr rtl="0"/>
            <a:fld id="{BC7A7A03-FA5B-433B-B25A-E679BFE156B3}" type="datetime1">
              <a:rPr lang="ru-RU" noProof="0" smtClean="0"/>
              <a:pPr rtl="0"/>
              <a:t>04.12.2025</a:t>
            </a:fld>
            <a:endParaRPr lang="ru-RU" noProof="0" dirty="0"/>
          </a:p>
        </p:txBody>
      </p:sp>
      <p:sp>
        <p:nvSpPr>
          <p:cNvPr id="7" name="Номер слайда 6"/>
          <p:cNvSpPr>
            <a:spLocks noGrp="1"/>
          </p:cNvSpPr>
          <p:nvPr>
            <p:ph type="sldNum" sz="quarter" idx="12"/>
          </p:nvPr>
        </p:nvSpPr>
        <p:spPr/>
        <p:txBody>
          <a:bodyPr rtlCol="0"/>
          <a:lstStyle/>
          <a:p>
            <a:pPr rtl="0"/>
            <a:fld id="{484FD59D-33F1-4A76-843D-E67207CAFE54}" type="slidenum">
              <a:rPr lang="ru-RU" noProof="0" smtClean="0"/>
              <a:pPr rtl="0"/>
              <a:t>‹#›</a:t>
            </a:fld>
            <a:endParaRPr lang="ru-RU" noProof="0" dirty="0"/>
          </a:p>
        </p:txBody>
      </p:sp>
    </p:spTree>
    <p:extLst>
      <p:ext uri="{BB962C8B-B14F-4D97-AF65-F5344CB8AC3E}">
        <p14:creationId xmlns="" xmlns:p14="http://schemas.microsoft.com/office/powerpoint/2010/main" val="20553664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Группа 7"/>
          <p:cNvGrpSpPr/>
          <p:nvPr/>
        </p:nvGrpSpPr>
        <p:grpSpPr>
          <a:xfrm>
            <a:off x="11123612" y="4051301"/>
            <a:ext cx="965215" cy="2807461"/>
            <a:chOff x="11123612" y="4051301"/>
            <a:chExt cx="965215" cy="2807461"/>
          </a:xfrm>
        </p:grpSpPr>
        <p:sp>
          <p:nvSpPr>
            <p:cNvPr id="9" name="Полилиния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0" name="Линия 45"/>
            <p:cNvSpPr>
              <a:spLocks noChangeShapeType="1"/>
            </p:cNvSpPr>
            <p:nvPr/>
          </p:nvSpPr>
          <p:spPr bwMode="auto">
            <a:xfrm flipH="1">
              <a:off x="11669712" y="6858762"/>
              <a:ext cx="1587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1" name="Полилиния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2" name="Полилиния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3" name="Полилиния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4" name="Полилиния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5" name="Полилиния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7" name="Полилиния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2" name="Заголовок 1"/>
          <p:cNvSpPr>
            <a:spLocks noGrp="1"/>
          </p:cNvSpPr>
          <p:nvPr>
            <p:ph type="title"/>
          </p:nvPr>
        </p:nvSpPr>
        <p:spPr>
          <a:xfrm>
            <a:off x="7699248" y="1993392"/>
            <a:ext cx="3200400" cy="2194560"/>
          </a:xfrm>
        </p:spPr>
        <p:txBody>
          <a:bodyPr rtlCol="0" anchor="b">
            <a:normAutofit/>
          </a:bodyPr>
          <a:lstStyle>
            <a:lvl1pPr>
              <a:defRPr sz="3400"/>
            </a:lvl1pPr>
          </a:lstStyle>
          <a:p>
            <a:pPr rtl="0"/>
            <a:r>
              <a:rPr lang="ru-RU" noProof="0" smtClean="0"/>
              <a:t>Образец заголовка</a:t>
            </a:r>
            <a:endParaRPr lang="ru-RU" noProof="0" dirty="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smtClean="0"/>
              <a:t>Вставка рисунка</a:t>
            </a:r>
            <a:endParaRPr lang="ru-RU" noProof="0" dirty="0"/>
          </a:p>
        </p:txBody>
      </p:sp>
      <p:sp>
        <p:nvSpPr>
          <p:cNvPr id="4" name="Текст 3"/>
          <p:cNvSpPr>
            <a:spLocks noGrp="1"/>
          </p:cNvSpPr>
          <p:nvPr>
            <p:ph type="body" sz="half" idx="2"/>
          </p:nvPr>
        </p:nvSpPr>
        <p:spPr>
          <a:xfrm>
            <a:off x="7699248" y="4255008"/>
            <a:ext cx="3200400" cy="1764792"/>
          </a:xfrm>
        </p:spPr>
        <p:txBody>
          <a:bodyPr rtlCol="0"/>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6" name="Нижний колонтитул 5"/>
          <p:cNvSpPr>
            <a:spLocks noGrp="1"/>
          </p:cNvSpPr>
          <p:nvPr>
            <p:ph type="ftr" sz="quarter" idx="11"/>
          </p:nvPr>
        </p:nvSpPr>
        <p:spPr/>
        <p:txBody>
          <a:bodyPr rtlCol="0"/>
          <a:lstStyle/>
          <a:p>
            <a:pPr rtl="0"/>
            <a:r>
              <a:rPr lang="ru-RU" noProof="0" dirty="0" smtClean="0"/>
              <a:t>Добавить нижний колонтитул</a:t>
            </a:r>
            <a:endParaRPr lang="ru-RU" noProof="0" dirty="0"/>
          </a:p>
        </p:txBody>
      </p:sp>
      <p:sp>
        <p:nvSpPr>
          <p:cNvPr id="5" name="Дата 4"/>
          <p:cNvSpPr>
            <a:spLocks noGrp="1"/>
          </p:cNvSpPr>
          <p:nvPr>
            <p:ph type="dt" sz="half" idx="10"/>
          </p:nvPr>
        </p:nvSpPr>
        <p:spPr/>
        <p:txBody>
          <a:bodyPr rtlCol="0"/>
          <a:lstStyle/>
          <a:p>
            <a:pPr rtl="0"/>
            <a:fld id="{55395E51-3C32-476D-AA5F-A9104A651FE6}" type="datetime1">
              <a:rPr lang="ru-RU" noProof="0" smtClean="0"/>
              <a:pPr rtl="0"/>
              <a:t>04.12.2025</a:t>
            </a:fld>
            <a:endParaRPr lang="ru-RU" noProof="0" dirty="0"/>
          </a:p>
        </p:txBody>
      </p:sp>
      <p:sp>
        <p:nvSpPr>
          <p:cNvPr id="7" name="Номер слайда 6"/>
          <p:cNvSpPr>
            <a:spLocks noGrp="1"/>
          </p:cNvSpPr>
          <p:nvPr>
            <p:ph type="sldNum" sz="quarter" idx="12"/>
          </p:nvPr>
        </p:nvSpPr>
        <p:spPr/>
        <p:txBody>
          <a:bodyPr rtlCol="0"/>
          <a:lstStyle/>
          <a:p>
            <a:pPr rtl="0"/>
            <a:fld id="{484FD59D-33F1-4A76-843D-E67207CAFE54}" type="slidenum">
              <a:rPr lang="ru-RU" noProof="0" smtClean="0"/>
              <a:pPr rtl="0"/>
              <a:t>‹#›</a:t>
            </a:fld>
            <a:endParaRPr lang="ru-RU" noProof="0" dirty="0"/>
          </a:p>
        </p:txBody>
      </p:sp>
    </p:spTree>
    <p:extLst>
      <p:ext uri="{BB962C8B-B14F-4D97-AF65-F5344CB8AC3E}">
        <p14:creationId xmlns="" xmlns:p14="http://schemas.microsoft.com/office/powerpoint/2010/main" val="10631485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lumMod val="66000"/>
                <a:lumOff val="34000"/>
              </a:schemeClr>
            </a:gs>
            <a:gs pos="62000">
              <a:schemeClr val="bg2">
                <a:lumMod val="90000"/>
              </a:schemeClr>
            </a:gs>
            <a:gs pos="74000">
              <a:schemeClr val="bg2">
                <a:lumMod val="90000"/>
              </a:schemeClr>
            </a:gs>
            <a:gs pos="100000">
              <a:schemeClr val="bg2">
                <a:lumMod val="75000"/>
              </a:schemeClr>
            </a:gs>
          </a:gsLst>
          <a:lin ang="5400000" scaled="1"/>
        </a:gradFill>
        <a:effectLst/>
      </p:bgPr>
    </p:bg>
    <p:spTree>
      <p:nvGrpSpPr>
        <p:cNvPr id="1" name=""/>
        <p:cNvGrpSpPr/>
        <p:nvPr/>
      </p:nvGrpSpPr>
      <p:grpSpPr>
        <a:xfrm>
          <a:off x="0" y="0"/>
          <a:ext cx="0" cy="0"/>
          <a:chOff x="0" y="0"/>
          <a:chExt cx="0" cy="0"/>
        </a:xfrm>
      </p:grpSpPr>
      <p:grpSp>
        <p:nvGrpSpPr>
          <p:cNvPr id="63" name="Группа 62" descr="Один цветок в правой части слайда"/>
          <p:cNvGrpSpPr/>
          <p:nvPr userDrawn="1"/>
        </p:nvGrpSpPr>
        <p:grpSpPr bwMode="gray">
          <a:xfrm>
            <a:off x="11123612" y="4051301"/>
            <a:ext cx="965215" cy="2807461"/>
            <a:chOff x="11123612" y="4051301"/>
            <a:chExt cx="965215" cy="2807461"/>
          </a:xfrm>
        </p:grpSpPr>
        <p:sp>
          <p:nvSpPr>
            <p:cNvPr id="38" name="Полилиния 44"/>
            <p:cNvSpPr>
              <a:spLocks/>
            </p:cNvSpPr>
            <p:nvPr userDrawn="1"/>
          </p:nvSpPr>
          <p:spPr bwMode="gray">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9" name="Линия 45"/>
            <p:cNvSpPr>
              <a:spLocks noChangeShapeType="1"/>
            </p:cNvSpPr>
            <p:nvPr userDrawn="1"/>
          </p:nvSpPr>
          <p:spPr bwMode="gray">
            <a:xfrm flipH="1">
              <a:off x="11669712" y="6858762"/>
              <a:ext cx="1587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0" name="Полилиния 46"/>
            <p:cNvSpPr>
              <a:spLocks/>
            </p:cNvSpPr>
            <p:nvPr userDrawn="1"/>
          </p:nvSpPr>
          <p:spPr bwMode="gray">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1" name="Полилиния 47"/>
            <p:cNvSpPr>
              <a:spLocks/>
            </p:cNvSpPr>
            <p:nvPr userDrawn="1"/>
          </p:nvSpPr>
          <p:spPr bwMode="gray">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2" name="Полилиния 48"/>
            <p:cNvSpPr>
              <a:spLocks/>
            </p:cNvSpPr>
            <p:nvPr userDrawn="1"/>
          </p:nvSpPr>
          <p:spPr bwMode="gray">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3" name="Полилиния 49"/>
            <p:cNvSpPr>
              <a:spLocks/>
            </p:cNvSpPr>
            <p:nvPr userDrawn="1"/>
          </p:nvSpPr>
          <p:spPr bwMode="gray">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6" name="Полилиния 10"/>
            <p:cNvSpPr>
              <a:spLocks/>
            </p:cNvSpPr>
            <p:nvPr userDrawn="1"/>
          </p:nvSpPr>
          <p:spPr bwMode="gray">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7" name="Полилиния 16"/>
            <p:cNvSpPr>
              <a:spLocks/>
            </p:cNvSpPr>
            <p:nvPr userDrawn="1"/>
          </p:nvSpPr>
          <p:spPr bwMode="gray">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8" name="Полилиния 18"/>
            <p:cNvSpPr>
              <a:spLocks/>
            </p:cNvSpPr>
            <p:nvPr userDrawn="1"/>
          </p:nvSpPr>
          <p:spPr bwMode="gray">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grpSp>
      <p:grpSp>
        <p:nvGrpSpPr>
          <p:cNvPr id="62" name="Группа 61" descr="Несколько цветов в левой части слайда"/>
          <p:cNvGrpSpPr/>
          <p:nvPr userDrawn="1"/>
        </p:nvGrpSpPr>
        <p:grpSpPr bwMode="gray">
          <a:xfrm>
            <a:off x="44450" y="1370013"/>
            <a:ext cx="1198563" cy="5487987"/>
            <a:chOff x="44450" y="1370013"/>
            <a:chExt cx="1198563" cy="5487987"/>
          </a:xfrm>
        </p:grpSpPr>
        <p:sp>
          <p:nvSpPr>
            <p:cNvPr id="9" name="Полилиния 5"/>
            <p:cNvSpPr>
              <a:spLocks/>
            </p:cNvSpPr>
            <p:nvPr userDrawn="1"/>
          </p:nvSpPr>
          <p:spPr bwMode="gray">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0" name="Линия 6"/>
            <p:cNvSpPr>
              <a:spLocks noChangeShapeType="1"/>
            </p:cNvSpPr>
            <p:nvPr userDrawn="1"/>
          </p:nvSpPr>
          <p:spPr bwMode="gray">
            <a:xfrm>
              <a:off x="277813" y="6858000"/>
              <a:ext cx="12700"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1" name="Полилиния 7"/>
            <p:cNvSpPr>
              <a:spLocks/>
            </p:cNvSpPr>
            <p:nvPr userDrawn="1"/>
          </p:nvSpPr>
          <p:spPr bwMode="gray">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2" name="Полилиния 8"/>
            <p:cNvSpPr>
              <a:spLocks/>
            </p:cNvSpPr>
            <p:nvPr userDrawn="1"/>
          </p:nvSpPr>
          <p:spPr bwMode="gray">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3" name="Полилиния 12"/>
            <p:cNvSpPr>
              <a:spLocks/>
            </p:cNvSpPr>
            <p:nvPr userDrawn="1"/>
          </p:nvSpPr>
          <p:spPr bwMode="gray">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4" name="Полилиния 13"/>
            <p:cNvSpPr>
              <a:spLocks/>
            </p:cNvSpPr>
            <p:nvPr userDrawn="1"/>
          </p:nvSpPr>
          <p:spPr bwMode="gray">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5" name="Полилиния 14"/>
            <p:cNvSpPr>
              <a:spLocks/>
            </p:cNvSpPr>
            <p:nvPr userDrawn="1"/>
          </p:nvSpPr>
          <p:spPr bwMode="gray">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6" name="Полилиния 15"/>
            <p:cNvSpPr>
              <a:spLocks/>
            </p:cNvSpPr>
            <p:nvPr userDrawn="1"/>
          </p:nvSpPr>
          <p:spPr bwMode="gray">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7" name="Линия 14"/>
            <p:cNvSpPr>
              <a:spLocks noChangeShapeType="1"/>
            </p:cNvSpPr>
            <p:nvPr userDrawn="1"/>
          </p:nvSpPr>
          <p:spPr bwMode="gray">
            <a:xfrm>
              <a:off x="273050" y="6858000"/>
              <a:ext cx="952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8" name="Полилиния 17"/>
            <p:cNvSpPr>
              <a:spLocks/>
            </p:cNvSpPr>
            <p:nvPr userDrawn="1"/>
          </p:nvSpPr>
          <p:spPr bwMode="gray">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19" name="Полилиния 18"/>
            <p:cNvSpPr>
              <a:spLocks/>
            </p:cNvSpPr>
            <p:nvPr userDrawn="1"/>
          </p:nvSpPr>
          <p:spPr bwMode="gray">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0" name="Полилиния 19"/>
            <p:cNvSpPr>
              <a:spLocks/>
            </p:cNvSpPr>
            <p:nvPr userDrawn="1"/>
          </p:nvSpPr>
          <p:spPr bwMode="gray">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1" name="Полилиния 20"/>
            <p:cNvSpPr>
              <a:spLocks/>
            </p:cNvSpPr>
            <p:nvPr userDrawn="1"/>
          </p:nvSpPr>
          <p:spPr bwMode="gray">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2" name="Полилиния 21"/>
            <p:cNvSpPr>
              <a:spLocks/>
            </p:cNvSpPr>
            <p:nvPr userDrawn="1"/>
          </p:nvSpPr>
          <p:spPr bwMode="gray">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3" name="Полилиния 22"/>
            <p:cNvSpPr>
              <a:spLocks/>
            </p:cNvSpPr>
            <p:nvPr userDrawn="1"/>
          </p:nvSpPr>
          <p:spPr bwMode="gray">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4" name="Полилиния 23"/>
            <p:cNvSpPr>
              <a:spLocks/>
            </p:cNvSpPr>
            <p:nvPr userDrawn="1"/>
          </p:nvSpPr>
          <p:spPr bwMode="gray">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5" name="Полилиния 24"/>
            <p:cNvSpPr>
              <a:spLocks/>
            </p:cNvSpPr>
            <p:nvPr userDrawn="1"/>
          </p:nvSpPr>
          <p:spPr bwMode="gray">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6" name="Линия 27"/>
            <p:cNvSpPr>
              <a:spLocks noChangeShapeType="1"/>
            </p:cNvSpPr>
            <p:nvPr userDrawn="1"/>
          </p:nvSpPr>
          <p:spPr bwMode="gray">
            <a:xfrm>
              <a:off x="608013" y="6858000"/>
              <a:ext cx="9525" cy="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27" name="Полилиния 26"/>
            <p:cNvSpPr>
              <a:spLocks/>
            </p:cNvSpPr>
            <p:nvPr userDrawn="1"/>
          </p:nvSpPr>
          <p:spPr bwMode="gray">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grpSp>
          <p:nvGrpSpPr>
            <p:cNvPr id="28" name="Группа 27"/>
            <p:cNvGrpSpPr/>
            <p:nvPr userDrawn="1"/>
          </p:nvGrpSpPr>
          <p:grpSpPr bwMode="gray">
            <a:xfrm rot="21049918">
              <a:off x="516851" y="3319634"/>
              <a:ext cx="682233" cy="504823"/>
              <a:chOff x="452438" y="3540125"/>
              <a:chExt cx="750888" cy="555625"/>
            </a:xfrm>
          </p:grpSpPr>
          <p:sp>
            <p:nvSpPr>
              <p:cNvPr id="29" name="Полилиния 28"/>
              <p:cNvSpPr>
                <a:spLocks/>
              </p:cNvSpPr>
              <p:nvPr userDrawn="1"/>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0" name="Полилиния 29"/>
              <p:cNvSpPr>
                <a:spLocks/>
              </p:cNvSpPr>
              <p:nvPr userDrawn="1"/>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grpSp>
        <p:sp>
          <p:nvSpPr>
            <p:cNvPr id="31" name="Овал 30"/>
            <p:cNvSpPr>
              <a:spLocks noChangeArrowheads="1"/>
            </p:cNvSpPr>
            <p:nvPr userDrawn="1"/>
          </p:nvSpPr>
          <p:spPr bwMode="gray">
            <a:xfrm flipH="1">
              <a:off x="822178" y="5832156"/>
              <a:ext cx="82550" cy="69850"/>
            </a:xfrm>
            <a:prstGeom prst="ellipse">
              <a:avLst/>
            </a:pr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2" name="Полилиния 31"/>
            <p:cNvSpPr>
              <a:spLocks/>
            </p:cNvSpPr>
            <p:nvPr userDrawn="1"/>
          </p:nvSpPr>
          <p:spPr bwMode="gray">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3" name="Полилиния 32"/>
            <p:cNvSpPr>
              <a:spLocks/>
            </p:cNvSpPr>
            <p:nvPr userDrawn="1"/>
          </p:nvSpPr>
          <p:spPr bwMode="gray">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4" name="Полилиния 33"/>
            <p:cNvSpPr>
              <a:spLocks/>
            </p:cNvSpPr>
            <p:nvPr userDrawn="1"/>
          </p:nvSpPr>
          <p:spPr bwMode="gray">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5" name="Полилиния 38"/>
            <p:cNvSpPr>
              <a:spLocks/>
            </p:cNvSpPr>
            <p:nvPr userDrawn="1"/>
          </p:nvSpPr>
          <p:spPr bwMode="gray">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6" name="Полилиния 39"/>
            <p:cNvSpPr>
              <a:spLocks/>
            </p:cNvSpPr>
            <p:nvPr userDrawn="1"/>
          </p:nvSpPr>
          <p:spPr bwMode="gray">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37" name="Полилиния 40"/>
            <p:cNvSpPr>
              <a:spLocks/>
            </p:cNvSpPr>
            <p:nvPr userDrawn="1"/>
          </p:nvSpPr>
          <p:spPr bwMode="gray">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4" name="Овал 33"/>
            <p:cNvSpPr>
              <a:spLocks noChangeArrowheads="1"/>
            </p:cNvSpPr>
            <p:nvPr userDrawn="1"/>
          </p:nvSpPr>
          <p:spPr bwMode="gray">
            <a:xfrm flipH="1">
              <a:off x="546100" y="1807440"/>
              <a:ext cx="82550" cy="69850"/>
            </a:xfrm>
            <a:prstGeom prst="ellipse">
              <a:avLst/>
            </a:pr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45" name="Полилиния 18"/>
            <p:cNvSpPr>
              <a:spLocks/>
            </p:cNvSpPr>
            <p:nvPr userDrawn="1"/>
          </p:nvSpPr>
          <p:spPr bwMode="gray">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grpSp>
          <p:nvGrpSpPr>
            <p:cNvPr id="49" name="Группа 48"/>
            <p:cNvGrpSpPr/>
            <p:nvPr userDrawn="1"/>
          </p:nvGrpSpPr>
          <p:grpSpPr bwMode="gray">
            <a:xfrm>
              <a:off x="603252" y="4833897"/>
              <a:ext cx="607348" cy="609642"/>
              <a:chOff x="2051052" y="5522596"/>
              <a:chExt cx="892175" cy="895542"/>
            </a:xfrm>
          </p:grpSpPr>
          <p:sp>
            <p:nvSpPr>
              <p:cNvPr id="50" name="Полилиния 5"/>
              <p:cNvSpPr>
                <a:spLocks/>
              </p:cNvSpPr>
              <p:nvPr userDrawn="1"/>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1" name="Линия 6"/>
              <p:cNvSpPr>
                <a:spLocks noChangeShapeType="1"/>
              </p:cNvSpPr>
              <p:nvPr userDrawn="1"/>
            </p:nvSpPr>
            <p:spPr bwMode="gray">
              <a:xfrm flipV="1">
                <a:off x="2411413" y="6283770"/>
                <a:ext cx="6350" cy="12700"/>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2" name="Полилиния 32"/>
              <p:cNvSpPr>
                <a:spLocks/>
              </p:cNvSpPr>
              <p:nvPr userDrawn="1"/>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3" name="Полилиния 33"/>
              <p:cNvSpPr>
                <a:spLocks/>
              </p:cNvSpPr>
              <p:nvPr userDrawn="1"/>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4" name="Полилиния 32"/>
              <p:cNvSpPr>
                <a:spLocks/>
              </p:cNvSpPr>
              <p:nvPr userDrawn="1"/>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5" name="Овал 54"/>
              <p:cNvSpPr/>
              <p:nvPr userDrawn="1"/>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grpSp>
          <p:nvGrpSpPr>
            <p:cNvPr id="56" name="Группа 55"/>
            <p:cNvGrpSpPr/>
            <p:nvPr userDrawn="1"/>
          </p:nvGrpSpPr>
          <p:grpSpPr bwMode="gray">
            <a:xfrm rot="19876682">
              <a:off x="80098" y="1916305"/>
              <a:ext cx="878030" cy="874332"/>
              <a:chOff x="4277517" y="3752400"/>
              <a:chExt cx="1154448" cy="1149586"/>
            </a:xfrm>
          </p:grpSpPr>
          <p:sp>
            <p:nvSpPr>
              <p:cNvPr id="57" name="Полилиния 56"/>
              <p:cNvSpPr>
                <a:spLocks/>
              </p:cNvSpPr>
              <p:nvPr userDrawn="1"/>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8" name="Полилиния 35"/>
              <p:cNvSpPr>
                <a:spLocks/>
              </p:cNvSpPr>
              <p:nvPr userDrawn="1"/>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59" name="Полилиния 41"/>
              <p:cNvSpPr>
                <a:spLocks/>
              </p:cNvSpPr>
              <p:nvPr userDrawn="1"/>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0" name="Полилиния 41"/>
              <p:cNvSpPr>
                <a:spLocks/>
              </p:cNvSpPr>
              <p:nvPr userDrawn="1"/>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a:extLst/>
            </p:spPr>
            <p:txBody>
              <a:bodyPr vert="horz" wrap="square" lIns="91440" tIns="45720" rIns="91440" bIns="45720" numCol="1" rtlCol="0" anchor="t" anchorCtr="0" compatLnSpc="1">
                <a:prstTxWarp prst="textNoShape">
                  <a:avLst/>
                </a:prstTxWarp>
              </a:bodyPr>
              <a:lstStyle/>
              <a:p>
                <a:pPr rtl="0"/>
                <a:endParaRPr lang="ru-RU" noProof="0" dirty="0"/>
              </a:p>
            </p:txBody>
          </p:sp>
          <p:sp>
            <p:nvSpPr>
              <p:cNvPr id="61" name="Полилиния 42"/>
              <p:cNvSpPr>
                <a:spLocks/>
              </p:cNvSpPr>
              <p:nvPr userDrawn="1"/>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p:spPr>
            <p:txBody>
              <a:bodyPr vert="horz" wrap="square" lIns="91440" tIns="45720" rIns="91440" bIns="45720" numCol="1" rtlCol="0" anchor="t" anchorCtr="0" compatLnSpc="1">
                <a:prstTxWarp prst="textNoShape">
                  <a:avLst/>
                </a:prstTxWarp>
              </a:bodyPr>
              <a:lstStyle/>
              <a:p>
                <a:pPr lvl="0" rtl="0"/>
                <a:endParaRPr lang="ru-RU" noProof="0" dirty="0"/>
              </a:p>
            </p:txBody>
          </p:sp>
        </p:grpSp>
      </p:grpSp>
      <p:sp>
        <p:nvSpPr>
          <p:cNvPr id="2" name="Заголовок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pPr rtl="0"/>
            <a:r>
              <a:rPr lang="ru-RU" noProof="0" dirty="0" smtClean="0"/>
              <a:t>Образец заголовка</a:t>
            </a:r>
            <a:endParaRPr lang="ru-RU" noProof="0" dirty="0"/>
          </a:p>
        </p:txBody>
      </p:sp>
      <p:sp>
        <p:nvSpPr>
          <p:cNvPr id="3" name="Текст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rtl="0"/>
            <a:r>
              <a:rPr lang="ru-RU" noProof="0" dirty="0" smtClean="0"/>
              <a:t>Щелкните, чтобы изменить стили текста образца слайда</a:t>
            </a:r>
          </a:p>
          <a:p>
            <a:pPr lvl="1" rtl="0"/>
            <a:r>
              <a:rPr lang="ru-RU" noProof="0" dirty="0" smtClean="0"/>
              <a:t>Второй уровень</a:t>
            </a:r>
          </a:p>
          <a:p>
            <a:pPr lvl="2" rtl="0"/>
            <a:r>
              <a:rPr lang="ru-RU" noProof="0" dirty="0" smtClean="0"/>
              <a:t>Третий уровень</a:t>
            </a:r>
          </a:p>
          <a:p>
            <a:pPr lvl="3" rtl="0"/>
            <a:r>
              <a:rPr lang="ru-RU" noProof="0" dirty="0" smtClean="0"/>
              <a:t>Четвертый уровень</a:t>
            </a:r>
          </a:p>
          <a:p>
            <a:pPr lvl="4" rtl="0"/>
            <a:r>
              <a:rPr lang="ru-RU" noProof="0" dirty="0" smtClean="0"/>
              <a:t>Пятый уровень</a:t>
            </a:r>
            <a:endParaRPr lang="ru-RU" noProof="0" dirty="0"/>
          </a:p>
        </p:txBody>
      </p:sp>
      <p:sp>
        <p:nvSpPr>
          <p:cNvPr id="5" name="Нижний колонтитул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a:defRPr sz="1100">
                <a:solidFill>
                  <a:schemeClr val="tx1"/>
                </a:solidFill>
              </a:defRPr>
            </a:lvl1pPr>
          </a:lstStyle>
          <a:p>
            <a:pPr rtl="0"/>
            <a:r>
              <a:rPr lang="ru-RU" noProof="0" dirty="0" smtClean="0"/>
              <a:t>Добавить нижний колонтитул</a:t>
            </a:r>
            <a:endParaRPr lang="ru-RU" noProof="0" dirty="0"/>
          </a:p>
        </p:txBody>
      </p:sp>
      <p:sp>
        <p:nvSpPr>
          <p:cNvPr id="4" name="Дата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a:defRPr sz="1100">
                <a:solidFill>
                  <a:schemeClr val="tx1"/>
                </a:solidFill>
              </a:defRPr>
            </a:lvl1pPr>
          </a:lstStyle>
          <a:p>
            <a:pPr rtl="0"/>
            <a:fld id="{46C87762-5E23-4D5F-9EE4-677E1671EE9A}" type="datetime1">
              <a:rPr lang="ru-RU" noProof="0" smtClean="0"/>
              <a:pPr rtl="0"/>
              <a:t>04.12.2025</a:t>
            </a:fld>
            <a:endParaRPr lang="ru-RU" noProof="0" dirty="0"/>
          </a:p>
        </p:txBody>
      </p:sp>
      <p:sp>
        <p:nvSpPr>
          <p:cNvPr id="6" name="Номер слайда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a:defRPr sz="1100">
                <a:solidFill>
                  <a:schemeClr val="tx1"/>
                </a:solidFill>
              </a:defRPr>
            </a:lvl1pPr>
          </a:lstStyle>
          <a:p>
            <a:pPr rtl="0"/>
            <a:fld id="{484FD59D-33F1-4A76-843D-E67207CAFE54}" type="slidenum">
              <a:rPr lang="ru-RU" noProof="0" smtClean="0"/>
              <a:pPr rtl="0"/>
              <a:t>‹#›</a:t>
            </a:fld>
            <a:endParaRPr lang="ru-RU" noProof="0" dirty="0"/>
          </a:p>
        </p:txBody>
      </p:sp>
    </p:spTree>
    <p:extLst>
      <p:ext uri="{BB962C8B-B14F-4D97-AF65-F5344CB8AC3E}">
        <p14:creationId xmlns="" xmlns:p14="http://schemas.microsoft.com/office/powerpoint/2010/main" val="154554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4800" y="-300250"/>
            <a:ext cx="11887200" cy="3466532"/>
          </a:xfrm>
        </p:spPr>
        <p:txBody>
          <a:bodyPr rtlCol="0">
            <a:normAutofit/>
          </a:bodyPr>
          <a:lstStyle/>
          <a:p>
            <a:r>
              <a:rPr lang="ru-RU" dirty="0" smtClean="0"/>
              <a:t/>
            </a:r>
            <a:br>
              <a:rPr lang="ru-RU" dirty="0" smtClean="0"/>
            </a:br>
            <a:r>
              <a:rPr lang="ru-RU" i="1" cap="all" dirty="0" smtClean="0"/>
              <a:t> </a:t>
            </a:r>
            <a:r>
              <a:rPr lang="ru-RU" sz="6000" b="1" i="1" cap="all" dirty="0" smtClean="0">
                <a:solidFill>
                  <a:schemeClr val="accent6">
                    <a:lumMod val="50000"/>
                  </a:schemeClr>
                </a:solidFill>
              </a:rPr>
              <a:t>СЛАВЯНСКИЕ КУКЛЫ - ОБЕРЕГИ НА РАЗНЫЕ СЛУЧАИ  </a:t>
            </a:r>
            <a:endParaRPr lang="ru-RU" sz="6000" b="1" dirty="0">
              <a:solidFill>
                <a:schemeClr val="accent6">
                  <a:lumMod val="50000"/>
                </a:schemeClr>
              </a:solidFill>
            </a:endParaRPr>
          </a:p>
        </p:txBody>
      </p:sp>
      <p:sp>
        <p:nvSpPr>
          <p:cNvPr id="3" name="Подзаголовок 2"/>
          <p:cNvSpPr>
            <a:spLocks noGrp="1"/>
          </p:cNvSpPr>
          <p:nvPr>
            <p:ph type="subTitle" idx="1"/>
          </p:nvPr>
        </p:nvSpPr>
        <p:spPr>
          <a:xfrm>
            <a:off x="1524000" y="4358640"/>
            <a:ext cx="9144000" cy="914400"/>
          </a:xfrm>
        </p:spPr>
        <p:txBody>
          <a:bodyPr rtlCol="0"/>
          <a:lstStyle/>
          <a:p>
            <a:pPr rtl="0"/>
            <a:r>
              <a:rPr lang="ru-RU" dirty="0" smtClean="0"/>
              <a:t>Разработала: учитель технологии Гимназии №2 г. Нелидова</a:t>
            </a:r>
          </a:p>
          <a:p>
            <a:pPr rtl="0"/>
            <a:r>
              <a:rPr lang="ru-RU" dirty="0" smtClean="0"/>
              <a:t>Богданова Н.А.</a:t>
            </a:r>
            <a:endParaRPr lang="ru-RU" dirty="0"/>
          </a:p>
        </p:txBody>
      </p:sp>
    </p:spTree>
    <p:extLst>
      <p:ext uri="{BB962C8B-B14F-4D97-AF65-F5344CB8AC3E}">
        <p14:creationId xmlns="" xmlns:p14="http://schemas.microsoft.com/office/powerpoint/2010/main" val="32667594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321733"/>
            <a:ext cx="9144000" cy="1185333"/>
          </a:xfrm>
        </p:spPr>
        <p:txBody>
          <a:bodyPr rtlCol="0">
            <a:normAutofit fontScale="90000"/>
          </a:bodyPr>
          <a:lstStyle/>
          <a:p>
            <a:pPr algn="ctr"/>
            <a:r>
              <a:rPr lang="ru-RU" b="1" i="1" dirty="0" smtClean="0"/>
              <a:t> </a:t>
            </a:r>
            <a:r>
              <a:rPr lang="ru-RU" b="1" i="1" dirty="0" smtClean="0">
                <a:solidFill>
                  <a:srgbClr val="FF0000"/>
                </a:solidFill>
              </a:rPr>
              <a:t>Бессонница</a:t>
            </a:r>
            <a:r>
              <a:rPr lang="ru-RU" dirty="0" smtClean="0">
                <a:solidFill>
                  <a:srgbClr val="FF0000"/>
                </a:solidFill>
              </a:rPr>
              <a:t/>
            </a:r>
            <a:br>
              <a:rPr lang="ru-RU" dirty="0" smtClean="0">
                <a:solidFill>
                  <a:srgbClr val="FF0000"/>
                </a:solidFill>
              </a:rPr>
            </a:br>
            <a:r>
              <a:rPr lang="ru-RU" dirty="0" smtClean="0"/>
              <a:t/>
            </a:r>
            <a:br>
              <a:rPr lang="ru-RU" dirty="0" smtClean="0"/>
            </a:br>
            <a:endParaRPr lang="ru-RU" b="1" dirty="0">
              <a:solidFill>
                <a:schemeClr val="accent6">
                  <a:lumMod val="75000"/>
                </a:schemeClr>
              </a:solidFill>
            </a:endParaRPr>
          </a:p>
        </p:txBody>
      </p:sp>
      <p:sp>
        <p:nvSpPr>
          <p:cNvPr id="3" name="Объект 2"/>
          <p:cNvSpPr>
            <a:spLocks noGrp="1"/>
          </p:cNvSpPr>
          <p:nvPr>
            <p:ph idx="1"/>
          </p:nvPr>
        </p:nvSpPr>
        <p:spPr>
          <a:xfrm>
            <a:off x="1083733" y="602673"/>
            <a:ext cx="5961303" cy="6052128"/>
          </a:xfrm>
        </p:spPr>
        <p:txBody>
          <a:bodyPr rtlCol="0">
            <a:normAutofit fontScale="92500" lnSpcReduction="10000"/>
          </a:bodyPr>
          <a:lstStyle/>
          <a:p>
            <a:pPr marL="45720" indent="0">
              <a:buNone/>
            </a:pPr>
            <a:endParaRPr lang="ru-RU" sz="2400" dirty="0"/>
          </a:p>
          <a:p>
            <a:pPr>
              <a:buNone/>
            </a:pPr>
            <a:r>
              <a:rPr lang="ru-RU" sz="2400" b="1" dirty="0" smtClean="0"/>
              <a:t> Это магическая колыбельная кукла. Когда без видимой причины начинал плакать младенец, мать, чтобы успокоить его и защитить от злых духов, быстро сворачивала куклу-оберег и клала ее в колыбель, приговаривая:</a:t>
            </a:r>
            <a:br>
              <a:rPr lang="ru-RU" sz="2400" b="1" dirty="0" smtClean="0"/>
            </a:br>
            <a:r>
              <a:rPr lang="ru-RU" sz="2400" b="1" dirty="0" smtClean="0"/>
              <a:t/>
            </a:r>
            <a:br>
              <a:rPr lang="ru-RU" sz="2400" b="1" dirty="0" smtClean="0"/>
            </a:br>
            <a:r>
              <a:rPr lang="ru-RU" sz="2400" b="1" dirty="0" smtClean="0"/>
              <a:t>«Сонница-бессоница,</a:t>
            </a:r>
            <a:br>
              <a:rPr lang="ru-RU" sz="2400" b="1" dirty="0" smtClean="0"/>
            </a:br>
            <a:r>
              <a:rPr lang="ru-RU" sz="2400" b="1" dirty="0" smtClean="0"/>
              <a:t>Не играй моим дитятком,</a:t>
            </a:r>
            <a:br>
              <a:rPr lang="ru-RU" sz="2400" b="1" dirty="0" smtClean="0"/>
            </a:br>
            <a:r>
              <a:rPr lang="ru-RU" sz="2400" b="1" dirty="0" smtClean="0"/>
              <a:t>А играй этой куколкой».</a:t>
            </a:r>
            <a:br>
              <a:rPr lang="ru-RU" sz="2400" b="1" dirty="0" smtClean="0"/>
            </a:br>
            <a:r>
              <a:rPr lang="ru-RU" sz="2400" b="1" dirty="0" smtClean="0"/>
              <a:t/>
            </a:r>
            <a:br>
              <a:rPr lang="ru-RU" sz="2400" b="1" dirty="0" smtClean="0"/>
            </a:br>
            <a:r>
              <a:rPr lang="ru-RU" sz="2400" b="1" dirty="0" smtClean="0"/>
              <a:t>Куклу Бессонницу создавали из квадратных кусков ткани, набивая ее успокаивающей травой.</a:t>
            </a:r>
            <a:br>
              <a:rPr lang="ru-RU" sz="2400" b="1" dirty="0" smtClean="0"/>
            </a:br>
            <a:r>
              <a:rPr lang="ru-RU" sz="2400" b="1" dirty="0" smtClean="0"/>
              <a:t/>
            </a:r>
            <a:br>
              <a:rPr lang="ru-RU" sz="2400" b="1" dirty="0" smtClean="0"/>
            </a:br>
            <a:r>
              <a:rPr lang="ru-RU" sz="2400" b="1" dirty="0" smtClean="0"/>
              <a:t>Такая кукла оставалась в доме навсегда.</a:t>
            </a:r>
            <a:endParaRPr lang="ru-RU" sz="2400" dirty="0" smtClean="0"/>
          </a:p>
          <a:p>
            <a:pPr>
              <a:buNone/>
            </a:pPr>
            <a:r>
              <a:rPr lang="ru-RU" sz="2400" dirty="0" smtClean="0"/>
              <a:t> </a:t>
            </a:r>
          </a:p>
          <a:p>
            <a:endParaRPr lang="ru-RU" sz="2400" dirty="0" smtClean="0"/>
          </a:p>
          <a:p>
            <a:pPr marL="45720" indent="0">
              <a:buNone/>
            </a:pPr>
            <a:endParaRPr lang="ru-RU" sz="2400" dirty="0"/>
          </a:p>
        </p:txBody>
      </p:sp>
      <p:pic>
        <p:nvPicPr>
          <p:cNvPr id="62466" name="Picture 2" descr="https://avatars.dzeninfra.ru/get-zen_doc/3588827/pub_5f1b3543c670c760b5c85899_5f1b39fdbe9a3932bfb30131/scale_1200"/>
          <p:cNvPicPr>
            <a:picLocks noChangeAspect="1" noChangeArrowheads="1"/>
          </p:cNvPicPr>
          <p:nvPr/>
        </p:nvPicPr>
        <p:blipFill>
          <a:blip r:embed="rId3"/>
          <a:srcRect l="5364" r="5706"/>
          <a:stretch>
            <a:fillRect/>
          </a:stretch>
        </p:blipFill>
        <p:spPr bwMode="auto">
          <a:xfrm>
            <a:off x="7481455" y="1080221"/>
            <a:ext cx="4426527" cy="4829608"/>
          </a:xfrm>
          <a:prstGeom prst="rect">
            <a:avLst/>
          </a:prstGeom>
          <a:noFill/>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83733" y="475130"/>
            <a:ext cx="7307232" cy="6179672"/>
          </a:xfrm>
        </p:spPr>
        <p:txBody>
          <a:bodyPr rtlCol="0">
            <a:normAutofit fontScale="92500" lnSpcReduction="10000"/>
          </a:bodyPr>
          <a:lstStyle/>
          <a:p>
            <a:pPr>
              <a:buNone/>
            </a:pPr>
            <a:endParaRPr lang="ru-RU" sz="2400" dirty="0" smtClean="0"/>
          </a:p>
          <a:p>
            <a:pPr marL="45720" indent="0">
              <a:buNone/>
            </a:pPr>
            <a:r>
              <a:rPr lang="ru-RU" sz="2400" b="1" dirty="0" smtClean="0"/>
              <a:t>Куколка эта делалась в Рождественский Сочельник. Для ее изготовления нужно мочало (лыко), кусочки ткани, нитки, тесьма и разнообразная крупа (чем больше видов крупы, тем благополучнее будет грядущий год). Эту крупу на ночь высыпали в красном углу, считалось, что наутро она приобретет целительную силу. Утром крупу собирали в узелки (каждую по отдельности), их должно быть нечетное количество, и вешали  на куклу.      </a:t>
            </a:r>
          </a:p>
          <a:p>
            <a:pPr marL="45720" indent="0">
              <a:buNone/>
            </a:pPr>
            <a:r>
              <a:rPr lang="ru-RU" sz="2400" b="1" dirty="0" smtClean="0"/>
              <a:t>Хранили Веничек благополучия вдали от глаз посторонних людей, и только хозяйка знала, где он стоит. Крупу в узелках берегли на крайний случай, если кто-то из домашних серьезно заболел, то эти зерна добавляли ему в еду. А поскольку это Веничек, то хозяйка могла им скрытно от всех “выметать”  из дома все плохое.</a:t>
            </a:r>
            <a:endParaRPr lang="ru-RU" sz="2400" dirty="0" smtClean="0"/>
          </a:p>
          <a:p>
            <a:pPr marL="45720" indent="0">
              <a:buNone/>
            </a:pPr>
            <a:endParaRPr lang="ru-RU" sz="2400" dirty="0" smtClean="0"/>
          </a:p>
          <a:p>
            <a:pPr marL="45720" indent="0">
              <a:buNone/>
            </a:pPr>
            <a:endParaRPr lang="ru-RU" sz="2400" dirty="0"/>
          </a:p>
        </p:txBody>
      </p:sp>
      <p:sp>
        <p:nvSpPr>
          <p:cNvPr id="7" name="Заголовок 1"/>
          <p:cNvSpPr>
            <a:spLocks noGrp="1"/>
          </p:cNvSpPr>
          <p:nvPr>
            <p:ph type="title"/>
          </p:nvPr>
        </p:nvSpPr>
        <p:spPr>
          <a:xfrm>
            <a:off x="1524000" y="365760"/>
            <a:ext cx="9144000" cy="1113416"/>
          </a:xfrm>
        </p:spPr>
        <p:txBody>
          <a:bodyPr rtlCol="0">
            <a:normAutofit fontScale="90000"/>
          </a:bodyPr>
          <a:lstStyle/>
          <a:p>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dirty="0" smtClean="0"/>
              <a:t> </a:t>
            </a:r>
            <a:br>
              <a:rPr lang="ru-RU" dirty="0" smtClean="0"/>
            </a:br>
            <a:r>
              <a:rPr lang="ru-RU" dirty="0" smtClean="0"/>
              <a:t/>
            </a:r>
            <a:br>
              <a:rPr lang="ru-RU" dirty="0" smtClean="0"/>
            </a:br>
            <a:r>
              <a:rPr lang="ru-RU" dirty="0" smtClean="0"/>
              <a:t>             </a:t>
            </a:r>
            <a:r>
              <a:rPr lang="ru-RU" b="1" i="1" dirty="0" smtClean="0">
                <a:solidFill>
                  <a:srgbClr val="FF0000"/>
                </a:solidFill>
              </a:rPr>
              <a:t>Веничек благополучия</a:t>
            </a:r>
            <a:r>
              <a:rPr lang="ru-RU" dirty="0" smtClean="0">
                <a:solidFill>
                  <a:srgbClr val="FF0000"/>
                </a:solidFill>
              </a:rPr>
              <a:t/>
            </a:r>
            <a:br>
              <a:rPr lang="ru-RU" dirty="0" smtClean="0">
                <a:solidFill>
                  <a:srgbClr val="FF0000"/>
                </a:solidFill>
              </a:rPr>
            </a:br>
            <a:r>
              <a:rPr lang="ru-RU" dirty="0" smtClean="0"/>
              <a:t/>
            </a:r>
            <a:br>
              <a:rPr lang="ru-RU" dirty="0" smtClean="0"/>
            </a:br>
            <a:endParaRPr lang="ru-RU" b="1" dirty="0">
              <a:solidFill>
                <a:schemeClr val="accent6">
                  <a:lumMod val="75000"/>
                </a:schemeClr>
              </a:solidFill>
            </a:endParaRPr>
          </a:p>
        </p:txBody>
      </p:sp>
      <p:pic>
        <p:nvPicPr>
          <p:cNvPr id="9" name="Рисунок 8" descr="https://img-fotki.yandex.ru/get/6501/148561800.1c7/0_9e48b_f9ecc0e_L.jpg"/>
          <p:cNvPicPr/>
          <p:nvPr/>
        </p:nvPicPr>
        <p:blipFill>
          <a:blip r:embed="rId3"/>
          <a:srcRect l="5556" r="19860"/>
          <a:stretch>
            <a:fillRect/>
          </a:stretch>
        </p:blipFill>
        <p:spPr bwMode="auto">
          <a:xfrm>
            <a:off x="8543365" y="1264024"/>
            <a:ext cx="3397622" cy="4626255"/>
          </a:xfrm>
          <a:prstGeom prst="rect">
            <a:avLst/>
          </a:prstGeom>
          <a:noFill/>
          <a:ln w="9525">
            <a:noFill/>
            <a:miter lim="800000"/>
            <a:headEnd/>
            <a:tailEnd/>
          </a:ln>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151" y="-268943"/>
            <a:ext cx="11842377" cy="1507067"/>
          </a:xfrm>
        </p:spPr>
        <p:txBody>
          <a:bodyPr rtlCol="0">
            <a:normAutofit/>
          </a:bodyPr>
          <a:lstStyle/>
          <a:p>
            <a:pPr algn="ctr"/>
            <a:r>
              <a:rPr lang="ru-RU" b="1" i="1" dirty="0" smtClean="0"/>
              <a:t/>
            </a:r>
            <a:br>
              <a:rPr lang="ru-RU" b="1" i="1" dirty="0" smtClean="0"/>
            </a:br>
            <a:r>
              <a:rPr lang="ru-RU" b="1" i="1" dirty="0" smtClean="0">
                <a:solidFill>
                  <a:srgbClr val="FF0000"/>
                </a:solidFill>
              </a:rPr>
              <a:t>Веснянка или  </a:t>
            </a:r>
            <a:r>
              <a:rPr lang="ru-RU" b="1" i="1" dirty="0" err="1" smtClean="0">
                <a:solidFill>
                  <a:srgbClr val="FF0000"/>
                </a:solidFill>
              </a:rPr>
              <a:t>Авдотья-Весновка</a:t>
            </a:r>
            <a:r>
              <a:rPr lang="ru-RU" dirty="0" smtClean="0"/>
              <a:t/>
            </a:r>
            <a:br>
              <a:rPr lang="ru-RU" dirty="0" smtClean="0"/>
            </a:br>
            <a:endParaRPr lang="ru-RU" b="1" dirty="0">
              <a:solidFill>
                <a:schemeClr val="accent6">
                  <a:lumMod val="75000"/>
                </a:schemeClr>
              </a:solidFill>
            </a:endParaRPr>
          </a:p>
        </p:txBody>
      </p:sp>
      <p:sp>
        <p:nvSpPr>
          <p:cNvPr id="3" name="Объект 2"/>
          <p:cNvSpPr>
            <a:spLocks noGrp="1"/>
          </p:cNvSpPr>
          <p:nvPr>
            <p:ph idx="1"/>
          </p:nvPr>
        </p:nvSpPr>
        <p:spPr>
          <a:xfrm>
            <a:off x="1083733" y="851647"/>
            <a:ext cx="7289302" cy="6221506"/>
          </a:xfrm>
        </p:spPr>
        <p:txBody>
          <a:bodyPr rtlCol="0">
            <a:normAutofit fontScale="92500" lnSpcReduction="10000"/>
          </a:bodyPr>
          <a:lstStyle/>
          <a:p>
            <a:pPr marL="45720" indent="0">
              <a:buNone/>
            </a:pPr>
            <a:endParaRPr lang="ru-RU" sz="2400" dirty="0"/>
          </a:p>
          <a:p>
            <a:pPr>
              <a:buNone/>
            </a:pPr>
            <a:r>
              <a:rPr lang="ru-RU" sz="2400" dirty="0" smtClean="0"/>
              <a:t> </a:t>
            </a:r>
            <a:r>
              <a:rPr lang="ru-RU" sz="2400" b="1" dirty="0" smtClean="0"/>
              <a:t>В древности славяне встречали Новый год в первый весенний день — 1 марта, который по новому стилю приходится на 14 марта. Празднования происходили широко, потому что начало нового года было символом начала нового времени.</a:t>
            </a:r>
            <a:br>
              <a:rPr lang="ru-RU" sz="2400" b="1" dirty="0" smtClean="0"/>
            </a:br>
            <a:r>
              <a:rPr lang="ru-RU" sz="2400" b="1" dirty="0" smtClean="0"/>
              <a:t/>
            </a:r>
            <a:br>
              <a:rPr lang="ru-RU" sz="2400" b="1" dirty="0" smtClean="0"/>
            </a:br>
            <a:r>
              <a:rPr lang="ru-RU" sz="2400" b="1" dirty="0" smtClean="0"/>
              <a:t>С этого дня можно было начинать новый цикл полевых работ, заниматься другими сельскохозяйственными работами. После принятия христианства этот праздник стал отмечаться, как день преподобной мученицы Евдокии, которая взяла на себя образ Весны (Весенницы). Иногда ее делали в день весеннего равноденствия, когда на землю прилетали жаворонки – вестники возрождения и того, что всё пространство вокруг проснулось после зимнего оцепенения.</a:t>
            </a:r>
            <a:br>
              <a:rPr lang="ru-RU" sz="2400" b="1" dirty="0" smtClean="0"/>
            </a:br>
            <a:endParaRPr lang="ru-RU" sz="2400" dirty="0" smtClean="0"/>
          </a:p>
          <a:p>
            <a:pPr marL="45720" indent="0">
              <a:buNone/>
            </a:pPr>
            <a:endParaRPr lang="ru-RU" sz="2400" dirty="0"/>
          </a:p>
        </p:txBody>
      </p:sp>
      <p:pic>
        <p:nvPicPr>
          <p:cNvPr id="6" name="Рисунок 5" descr="https://img-fotki.yandex.ru/get/5708/148561800.1c6/0_9e183_bf39541b_L.jpg"/>
          <p:cNvPicPr/>
          <p:nvPr/>
        </p:nvPicPr>
        <p:blipFill>
          <a:blip r:embed="rId3"/>
          <a:srcRect/>
          <a:stretch>
            <a:fillRect/>
          </a:stretch>
        </p:blipFill>
        <p:spPr bwMode="auto">
          <a:xfrm>
            <a:off x="8484627" y="1223459"/>
            <a:ext cx="3571875" cy="4762500"/>
          </a:xfrm>
          <a:prstGeom prst="rect">
            <a:avLst/>
          </a:prstGeom>
          <a:noFill/>
          <a:ln w="9525">
            <a:noFill/>
            <a:miter lim="800000"/>
            <a:headEnd/>
            <a:tailEnd/>
          </a:ln>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9144000" cy="1055802"/>
          </a:xfrm>
        </p:spPr>
        <p:txBody>
          <a:bodyPr rtlCol="0">
            <a:normAutofit fontScale="90000"/>
          </a:bodyPr>
          <a:lstStyle/>
          <a:p>
            <a:pPr algn="ctr"/>
            <a:r>
              <a:rPr lang="ru-RU" b="1" i="1" dirty="0" smtClean="0"/>
              <a:t/>
            </a:r>
            <a:br>
              <a:rPr lang="ru-RU" b="1" i="1" dirty="0" smtClean="0"/>
            </a:br>
            <a:r>
              <a:rPr lang="ru-RU" b="1" i="1" dirty="0" smtClean="0"/>
              <a:t> </a:t>
            </a:r>
            <a:r>
              <a:rPr lang="ru-RU" b="1" i="1" dirty="0" smtClean="0">
                <a:solidFill>
                  <a:srgbClr val="FF0000"/>
                </a:solidFill>
              </a:rPr>
              <a:t>Девка-баба</a:t>
            </a:r>
            <a:r>
              <a:rPr lang="ru-RU" b="1" i="1" dirty="0" smtClean="0"/>
              <a:t> </a:t>
            </a:r>
            <a:r>
              <a:rPr lang="ru-RU" dirty="0" smtClean="0"/>
              <a:t/>
            </a:r>
            <a:br>
              <a:rPr lang="ru-RU" dirty="0" smtClean="0"/>
            </a:br>
            <a:endParaRPr lang="ru-RU" b="1" dirty="0">
              <a:solidFill>
                <a:schemeClr val="accent6">
                  <a:lumMod val="75000"/>
                </a:schemeClr>
              </a:solidFill>
            </a:endParaRPr>
          </a:p>
        </p:txBody>
      </p:sp>
      <p:sp>
        <p:nvSpPr>
          <p:cNvPr id="3" name="Объект 2"/>
          <p:cNvSpPr>
            <a:spLocks noGrp="1"/>
          </p:cNvSpPr>
          <p:nvPr>
            <p:ph idx="1"/>
          </p:nvPr>
        </p:nvSpPr>
        <p:spPr>
          <a:xfrm>
            <a:off x="1083733" y="436418"/>
            <a:ext cx="6626322" cy="6774873"/>
          </a:xfrm>
        </p:spPr>
        <p:txBody>
          <a:bodyPr rtlCol="0">
            <a:normAutofit fontScale="92500" lnSpcReduction="10000"/>
          </a:bodyPr>
          <a:lstStyle/>
          <a:p>
            <a:pPr marL="45720" indent="0">
              <a:buNone/>
            </a:pPr>
            <a:endParaRPr lang="ru-RU" sz="2400" dirty="0"/>
          </a:p>
          <a:p>
            <a:pPr>
              <a:buNone/>
            </a:pPr>
            <a:r>
              <a:rPr lang="ru-RU" sz="2400" b="1" dirty="0" smtClean="0"/>
              <a:t>В народе называют ее Перевертыш, Вертушка. Ее вполне можно назвать куклой кукол, потому что она содержит в себе 2 образа - 2 головы, 4 руки, 2 юбки. Секрет в том, что когда видна одна часть куклы, например, девка, то вторая, баба, скрыта под юбкой; если куклу перевернуть, то баба откроется, а девка скроется. То есть кукла символизирует переход от девки к бабе, и наоборот – от бабы к девке – это отсылает нас к мотиву рождения – баба рождает девку, которая сама станет продолжательницей рода. Недаром у наших предков только женщина, родившая девочку и передавшая ей накопленную мудрость, могла называться бабой, а если же рождались одни мальчики, то она до старости считалась молодухой. </a:t>
            </a:r>
            <a:br>
              <a:rPr lang="ru-RU" sz="2400" b="1" dirty="0" smtClean="0"/>
            </a:br>
            <a:endParaRPr lang="ru-RU" sz="2400" dirty="0" smtClean="0"/>
          </a:p>
          <a:p>
            <a:pPr marL="45720" indent="0">
              <a:buNone/>
            </a:pPr>
            <a:endParaRPr lang="ru-RU" sz="2400" dirty="0"/>
          </a:p>
        </p:txBody>
      </p:sp>
      <p:pic>
        <p:nvPicPr>
          <p:cNvPr id="52226" name="Picture 2" descr="https://img-fotki.yandex.ru/get/5635/13850928.3b/0_abe58_cbd51e04_XL.jpg"/>
          <p:cNvPicPr>
            <a:picLocks noChangeAspect="1" noChangeArrowheads="1"/>
          </p:cNvPicPr>
          <p:nvPr/>
        </p:nvPicPr>
        <p:blipFill>
          <a:blip r:embed="rId3"/>
          <a:srcRect/>
          <a:stretch>
            <a:fillRect/>
          </a:stretch>
        </p:blipFill>
        <p:spPr bwMode="auto">
          <a:xfrm>
            <a:off x="7626928" y="1496290"/>
            <a:ext cx="4311362" cy="4180177"/>
          </a:xfrm>
          <a:prstGeom prst="rect">
            <a:avLst/>
          </a:prstGeom>
          <a:noFill/>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1"/>
            <a:ext cx="9144000" cy="1507067"/>
          </a:xfrm>
        </p:spPr>
        <p:txBody>
          <a:bodyPr rtlCol="0">
            <a:normAutofit fontScale="90000"/>
          </a:bodyPr>
          <a:lstStyle/>
          <a:p>
            <a:pPr algn="ctr"/>
            <a:r>
              <a:rPr lang="ru-RU" b="1" i="1" dirty="0" smtClean="0"/>
              <a:t/>
            </a:r>
            <a:br>
              <a:rPr lang="ru-RU" b="1" i="1" dirty="0" smtClean="0"/>
            </a:br>
            <a:r>
              <a:rPr lang="ru-RU" b="1" i="1" dirty="0" smtClean="0">
                <a:solidFill>
                  <a:srgbClr val="FF0000"/>
                </a:solidFill>
              </a:rPr>
              <a:t>Девкина забава</a:t>
            </a:r>
            <a:r>
              <a:rPr lang="ru-RU" dirty="0" smtClean="0">
                <a:solidFill>
                  <a:srgbClr val="FF0000"/>
                </a:solidFill>
              </a:rPr>
              <a:t/>
            </a:r>
            <a:br>
              <a:rPr lang="ru-RU" dirty="0" smtClean="0">
                <a:solidFill>
                  <a:srgbClr val="FF0000"/>
                </a:solidFill>
              </a:rPr>
            </a:br>
            <a:r>
              <a:rPr lang="ru-RU" dirty="0" smtClean="0"/>
              <a:t/>
            </a:r>
            <a:br>
              <a:rPr lang="ru-RU" dirty="0" smtClean="0"/>
            </a:br>
            <a:endParaRPr lang="ru-RU" b="1" dirty="0">
              <a:solidFill>
                <a:schemeClr val="accent6">
                  <a:lumMod val="75000"/>
                </a:schemeClr>
              </a:solidFill>
            </a:endParaRPr>
          </a:p>
        </p:txBody>
      </p:sp>
      <p:sp>
        <p:nvSpPr>
          <p:cNvPr id="3" name="Объект 2"/>
          <p:cNvSpPr>
            <a:spLocks noGrp="1"/>
          </p:cNvSpPr>
          <p:nvPr>
            <p:ph idx="1"/>
          </p:nvPr>
        </p:nvSpPr>
        <p:spPr>
          <a:xfrm>
            <a:off x="1083733" y="744718"/>
            <a:ext cx="7683195" cy="5910083"/>
          </a:xfrm>
        </p:spPr>
        <p:txBody>
          <a:bodyPr rtlCol="0">
            <a:normAutofit fontScale="92500" lnSpcReduction="20000"/>
          </a:bodyPr>
          <a:lstStyle/>
          <a:p>
            <a:pPr marL="45720" indent="0">
              <a:buNone/>
            </a:pPr>
            <a:endParaRPr lang="ru-RU" sz="2400" dirty="0"/>
          </a:p>
          <a:p>
            <a:pPr>
              <a:buNone/>
            </a:pPr>
            <a:r>
              <a:rPr lang="ru-RU" sz="2400" dirty="0" smtClean="0"/>
              <a:t> </a:t>
            </a:r>
            <a:r>
              <a:rPr lang="ru-RU" sz="2400" b="1" dirty="0" smtClean="0"/>
              <a:t>Такую куколку обычно мастерили девочки-отроковицы, у которых духовная жизнь переходила на качественно иной уровень, появлялись собственные недетские вопросы, мысли, проблемы. И далеко не всеми из них хотелось делиться с родными или подружками. Тогда девочка сама создавала себе собеседницу – лоскутную куколку, которая внимательно выслушивала рассказы о горестях и радостях юной хозяйки. В разговоре с куклой девочка, по сути, беседовала сама с собой, училась самостоятельно находить решение вопросов.</a:t>
            </a:r>
            <a:br>
              <a:rPr lang="ru-RU" sz="2400" b="1" dirty="0" smtClean="0"/>
            </a:br>
            <a:r>
              <a:rPr lang="ru-RU" sz="2400" b="1" dirty="0" smtClean="0"/>
              <a:t/>
            </a:r>
            <a:br>
              <a:rPr lang="ru-RU" sz="2400" b="1" dirty="0" smtClean="0"/>
            </a:br>
            <a:r>
              <a:rPr lang="ru-RU" sz="2400" b="1" dirty="0" smtClean="0"/>
              <a:t>Кукла помогала избавиться от чувства одиночества и становилась надежной сокровенной подружкой – всё слышащей и понимающей. Она пряталась обычно на печке или в сундучке. Хозяйка могла дарить этой простенькой в изготовлении куколке ленты и бусины, создавать украшения, таким образом, Девкина забава была первым шагом на пути к осознанию себя и своего места в жизни. </a:t>
            </a:r>
            <a:endParaRPr lang="ru-RU" sz="2400" dirty="0" smtClean="0"/>
          </a:p>
          <a:p>
            <a:endParaRPr lang="ru-RU" sz="2400" dirty="0"/>
          </a:p>
        </p:txBody>
      </p:sp>
      <p:pic>
        <p:nvPicPr>
          <p:cNvPr id="5" name="Рисунок 4" descr="https://img-fotki.yandex.ru/get/6405/148561800.1c6/0_9e174_9e402092_L.jpg"/>
          <p:cNvPicPr/>
          <p:nvPr/>
        </p:nvPicPr>
        <p:blipFill>
          <a:blip r:embed="rId3"/>
          <a:srcRect l="21840" r="23120"/>
          <a:stretch>
            <a:fillRect/>
          </a:stretch>
        </p:blipFill>
        <p:spPr bwMode="auto">
          <a:xfrm>
            <a:off x="8960910" y="1225486"/>
            <a:ext cx="3011131" cy="3967666"/>
          </a:xfrm>
          <a:prstGeom prst="rect">
            <a:avLst/>
          </a:prstGeom>
          <a:noFill/>
          <a:ln w="9525">
            <a:noFill/>
            <a:miter lim="800000"/>
            <a:headEnd/>
            <a:tailEnd/>
          </a:ln>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1"/>
            <a:ext cx="9144000" cy="1507067"/>
          </a:xfrm>
        </p:spPr>
        <p:txBody>
          <a:bodyPr rtlCol="0">
            <a:normAutofit fontScale="90000"/>
          </a:bodyPr>
          <a:lstStyle/>
          <a:p>
            <a:pPr algn="ctr"/>
            <a:r>
              <a:rPr lang="ru-RU" b="1" i="1" dirty="0" smtClean="0"/>
              <a:t/>
            </a:r>
            <a:br>
              <a:rPr lang="ru-RU" b="1" i="1" dirty="0" smtClean="0"/>
            </a:br>
            <a:r>
              <a:rPr lang="ru-RU" b="1" i="1" dirty="0" smtClean="0">
                <a:solidFill>
                  <a:srgbClr val="FF0000"/>
                </a:solidFill>
              </a:rPr>
              <a:t>День и Ночь</a:t>
            </a:r>
            <a:r>
              <a:rPr lang="ru-RU" dirty="0" smtClean="0">
                <a:solidFill>
                  <a:srgbClr val="FF0000"/>
                </a:solidFill>
              </a:rPr>
              <a:t/>
            </a:r>
            <a:br>
              <a:rPr lang="ru-RU" dirty="0" smtClean="0">
                <a:solidFill>
                  <a:srgbClr val="FF0000"/>
                </a:solidFill>
              </a:rPr>
            </a:br>
            <a:r>
              <a:rPr lang="ru-RU" dirty="0" smtClean="0"/>
              <a:t/>
            </a:r>
            <a:br>
              <a:rPr lang="ru-RU" dirty="0" smtClean="0"/>
            </a:br>
            <a:endParaRPr lang="ru-RU" b="1" dirty="0">
              <a:solidFill>
                <a:schemeClr val="accent6">
                  <a:lumMod val="75000"/>
                </a:schemeClr>
              </a:solidFill>
            </a:endParaRPr>
          </a:p>
        </p:txBody>
      </p:sp>
      <p:sp>
        <p:nvSpPr>
          <p:cNvPr id="3" name="Объект 2"/>
          <p:cNvSpPr>
            <a:spLocks noGrp="1"/>
          </p:cNvSpPr>
          <p:nvPr>
            <p:ph idx="1"/>
          </p:nvPr>
        </p:nvSpPr>
        <p:spPr>
          <a:xfrm>
            <a:off x="1083733" y="457200"/>
            <a:ext cx="7187431" cy="7045036"/>
          </a:xfrm>
        </p:spPr>
        <p:txBody>
          <a:bodyPr rtlCol="0">
            <a:normAutofit fontScale="85000" lnSpcReduction="20000"/>
          </a:bodyPr>
          <a:lstStyle/>
          <a:p>
            <a:pPr marL="45720" indent="0">
              <a:buNone/>
            </a:pPr>
            <a:endParaRPr lang="ru-RU" sz="2400" dirty="0"/>
          </a:p>
          <a:p>
            <a:pPr>
              <a:buNone/>
            </a:pPr>
            <a:r>
              <a:rPr lang="ru-RU" sz="2400" dirty="0" smtClean="0"/>
              <a:t> </a:t>
            </a:r>
            <a:r>
              <a:rPr lang="ru-RU" sz="2400" b="1" dirty="0" smtClean="0"/>
              <a:t>Куклы "День и Ночь" - куклы-обереги жилища. Куколки оберегают смену дня и ночи, порядок в мире. Днем выставляют вперед светлую, а ночью – темную куклу.</a:t>
            </a:r>
            <a:br>
              <a:rPr lang="ru-RU" sz="2400" b="1" dirty="0" smtClean="0"/>
            </a:br>
            <a:r>
              <a:rPr lang="ru-RU" sz="2400" b="1" dirty="0" smtClean="0"/>
              <a:t/>
            </a:r>
            <a:br>
              <a:rPr lang="ru-RU" sz="2400" b="1" dirty="0" smtClean="0"/>
            </a:br>
            <a:r>
              <a:rPr lang="ru-RU" sz="2400" b="1" dirty="0" smtClean="0"/>
              <a:t>Куколка "День" - молодая, живая, подвижная, работящая и веселая. Она - хозяйка дня, и следит, чтобы в будни дни люди работали, трудились, в праздники веселились, пели, плясали, играли, чтобы днем светило солнышко. Куколка следит за жизнью людей при свете дня, оберегает день. Чтобы день не зря прошел, а с толком. Тогда и куколка довольна, и у людей все ладно.</a:t>
            </a:r>
            <a:endParaRPr lang="ru-RU" sz="2400" dirty="0" smtClean="0"/>
          </a:p>
          <a:p>
            <a:pPr>
              <a:buNone/>
            </a:pPr>
            <a:r>
              <a:rPr lang="ru-RU" sz="2400" b="1" dirty="0" smtClean="0"/>
              <a:t>Куколка "Ночь" - мудрая, задумчивая, спокойная, она хозяйка ночи. Ночь - волшебница. Она меняет и вещи и людей. Она несет другой мир. Ночью все таинственно. Все привычное без солнечного света становится неузнаваемым. И люди становятся другие. Более откровенные, открытые. Самые душевные разговоры за полночь затягиваются. Но главное, ночью люди спят. Ночь следит, чтобы все угомонились и легли спать, отдыхать от дневных дел, набираться сил. Она дарит сон и оберегает его.</a:t>
            </a:r>
            <a:endParaRPr lang="ru-RU" sz="2400" dirty="0" smtClean="0"/>
          </a:p>
          <a:p>
            <a:pPr>
              <a:buNone/>
            </a:pPr>
            <a:r>
              <a:rPr lang="ru-RU" sz="2400" b="1" dirty="0" smtClean="0"/>
              <a:t/>
            </a:r>
            <a:br>
              <a:rPr lang="ru-RU" sz="2400" b="1" dirty="0" smtClean="0"/>
            </a:br>
            <a:endParaRPr lang="ru-RU" sz="2400" dirty="0" smtClean="0"/>
          </a:p>
          <a:p>
            <a:pPr marL="45720" indent="0">
              <a:buNone/>
            </a:pPr>
            <a:endParaRPr lang="ru-RU" sz="2400" dirty="0"/>
          </a:p>
        </p:txBody>
      </p:sp>
      <p:pic>
        <p:nvPicPr>
          <p:cNvPr id="46084" name="Picture 4" descr="https://www.maam.ru/upload/blogs/detsad-265092-1468496643.jpg"/>
          <p:cNvPicPr>
            <a:picLocks noChangeAspect="1" noChangeArrowheads="1"/>
          </p:cNvPicPr>
          <p:nvPr/>
        </p:nvPicPr>
        <p:blipFill>
          <a:blip r:embed="rId3"/>
          <a:srcRect l="13022" r="20177"/>
          <a:stretch>
            <a:fillRect/>
          </a:stretch>
        </p:blipFill>
        <p:spPr bwMode="auto">
          <a:xfrm>
            <a:off x="8167255" y="1360343"/>
            <a:ext cx="3740727" cy="4194072"/>
          </a:xfrm>
          <a:prstGeom prst="rect">
            <a:avLst/>
          </a:prstGeom>
          <a:noFill/>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0961" y="546755"/>
            <a:ext cx="7249212" cy="6796725"/>
          </a:xfrm>
        </p:spPr>
        <p:txBody>
          <a:bodyPr rtlCol="0">
            <a:normAutofit fontScale="85000" lnSpcReduction="20000"/>
          </a:bodyPr>
          <a:lstStyle/>
          <a:p>
            <a:pPr marL="45720" indent="0">
              <a:buNone/>
            </a:pPr>
            <a:endParaRPr lang="ru-RU" sz="2400" dirty="0"/>
          </a:p>
          <a:p>
            <a:pPr>
              <a:buNone/>
            </a:pPr>
            <a:r>
              <a:rPr lang="ru-RU" sz="2400" dirty="0" smtClean="0"/>
              <a:t> </a:t>
            </a:r>
            <a:r>
              <a:rPr lang="ru-RU" sz="2100" b="1" dirty="0" smtClean="0"/>
              <a:t>Многорукая продуцирующая кукла, то есть предназначенная для помощи девушкам, готовящим приданое, или  молодым женщинам в их рукоделье: вязании, шитье, вышивании, ткачестве, чтобы они всё успевали, и всё у них ладилось, а в доме всегда был порядок и достаток.</a:t>
            </a:r>
            <a:br>
              <a:rPr lang="ru-RU" sz="2100" b="1" dirty="0" smtClean="0"/>
            </a:br>
            <a:r>
              <a:rPr lang="ru-RU" sz="2100" b="1" dirty="0" smtClean="0"/>
              <a:t>Ее делали из лыка или соломы 14 октября на Покров, , когда наступало время свадеб и рукодельных вечеров. Они могла изготавливаться  подружками невесты или ею самой из лыка или старого материнского платья. В её изготовлении непременно использовались нитки обережного красного цвета, а на подол  обязательно привязывались 9 красных ниточек или ленточек-бантов. Кукла ярко наряжалась, ей даже могли «подарить подарочек» в виде бус на шею, чтобы неутомимая помощница стала ещё прилежнее.</a:t>
            </a:r>
            <a:br>
              <a:rPr lang="ru-RU" sz="2100" b="1" dirty="0" smtClean="0"/>
            </a:br>
            <a:r>
              <a:rPr lang="ru-RU" sz="2100" b="1" dirty="0" smtClean="0"/>
              <a:t/>
            </a:r>
            <a:br>
              <a:rPr lang="ru-RU" sz="2100" b="1" dirty="0" smtClean="0"/>
            </a:br>
            <a:r>
              <a:rPr lang="ru-RU" sz="2100" b="1" dirty="0" smtClean="0"/>
              <a:t>В процессе изготовления, оборачивая нитками ручки куклы одна за другой, мастерица для себя мысленно определяла сферу помощи для каждой: «Вот эта ручка поможет мне прясть, а эта – раскроить и сшить платье, а эта  поможет сделать в срок причудливую вышивку на рубахе любимого…»</a:t>
            </a:r>
            <a:br>
              <a:rPr lang="ru-RU" sz="2100" b="1" dirty="0" smtClean="0"/>
            </a:br>
            <a:r>
              <a:rPr lang="ru-RU" sz="2100" b="1" dirty="0" smtClean="0"/>
              <a:t/>
            </a:r>
            <a:br>
              <a:rPr lang="ru-RU" sz="2100" b="1" dirty="0" smtClean="0"/>
            </a:br>
            <a:r>
              <a:rPr lang="ru-RU" sz="2100" b="1" dirty="0" smtClean="0"/>
              <a:t>После изготовления кукла традиционно сжигалась, чтобы скорее материализовалась её помощь, но её могли также оставить в доме и поставить на видное место в том помещении, в котором девушка обычно работала.</a:t>
            </a:r>
            <a:br>
              <a:rPr lang="ru-RU" sz="2100" b="1" dirty="0" smtClean="0"/>
            </a:br>
            <a:endParaRPr lang="ru-RU" sz="2100" dirty="0" smtClean="0"/>
          </a:p>
          <a:p>
            <a:pPr marL="45720" indent="0">
              <a:buNone/>
            </a:pPr>
            <a:endParaRPr lang="ru-RU" sz="2400" dirty="0"/>
          </a:p>
        </p:txBody>
      </p:sp>
      <p:sp>
        <p:nvSpPr>
          <p:cNvPr id="7" name="Заголовок 6"/>
          <p:cNvSpPr>
            <a:spLocks noGrp="1"/>
          </p:cNvSpPr>
          <p:nvPr>
            <p:ph type="title"/>
          </p:nvPr>
        </p:nvSpPr>
        <p:spPr>
          <a:xfrm>
            <a:off x="1524000" y="0"/>
            <a:ext cx="9144000" cy="1234911"/>
          </a:xfrm>
        </p:spPr>
        <p:txBody>
          <a:bodyPr/>
          <a:lstStyle/>
          <a:p>
            <a:r>
              <a:rPr lang="ru-RU" b="1" i="1" dirty="0" smtClean="0"/>
              <a:t>                  </a:t>
            </a:r>
            <a:r>
              <a:rPr lang="ru-RU" b="1" i="1" dirty="0" smtClean="0">
                <a:solidFill>
                  <a:srgbClr val="FF0000"/>
                </a:solidFill>
              </a:rPr>
              <a:t>Десятиручка</a:t>
            </a:r>
            <a:r>
              <a:rPr lang="ru-RU" dirty="0" smtClean="0">
                <a:solidFill>
                  <a:srgbClr val="FF0000"/>
                </a:solidFill>
              </a:rPr>
              <a:t/>
            </a:r>
            <a:br>
              <a:rPr lang="ru-RU" dirty="0" smtClean="0">
                <a:solidFill>
                  <a:srgbClr val="FF0000"/>
                </a:solidFill>
              </a:rPr>
            </a:br>
            <a:endParaRPr lang="ru-RU" dirty="0">
              <a:solidFill>
                <a:srgbClr val="FF0000"/>
              </a:solidFill>
            </a:endParaRPr>
          </a:p>
        </p:txBody>
      </p:sp>
      <p:pic>
        <p:nvPicPr>
          <p:cNvPr id="44034" name="Picture 2" descr="https://static.daru-dar.org/s1024/01/01/f5/ad/f5ad9a61b1388fcf55e62094a39b35c2ce13c856.jpg"/>
          <p:cNvPicPr>
            <a:picLocks noChangeAspect="1" noChangeArrowheads="1"/>
          </p:cNvPicPr>
          <p:nvPr/>
        </p:nvPicPr>
        <p:blipFill>
          <a:blip r:embed="rId3"/>
          <a:srcRect/>
          <a:stretch>
            <a:fillRect/>
          </a:stretch>
        </p:blipFill>
        <p:spPr bwMode="auto">
          <a:xfrm>
            <a:off x="8167255" y="2410691"/>
            <a:ext cx="3325092" cy="4156364"/>
          </a:xfrm>
          <a:prstGeom prst="rect">
            <a:avLst/>
          </a:prstGeom>
          <a:noFill/>
        </p:spPr>
      </p:pic>
      <p:pic>
        <p:nvPicPr>
          <p:cNvPr id="8" name="Рисунок 7" descr="https://img-fotki.yandex.ru/get/4608/148561800.1c6/0_9e1ad_5b713f12_L.jpg"/>
          <p:cNvPicPr/>
          <p:nvPr/>
        </p:nvPicPr>
        <p:blipFill>
          <a:blip r:embed="rId4"/>
          <a:srcRect/>
          <a:stretch>
            <a:fillRect/>
          </a:stretch>
        </p:blipFill>
        <p:spPr bwMode="auto">
          <a:xfrm>
            <a:off x="10016836" y="436417"/>
            <a:ext cx="1724891" cy="2244438"/>
          </a:xfrm>
          <a:prstGeom prst="rect">
            <a:avLst/>
          </a:prstGeom>
          <a:noFill/>
          <a:ln w="9525">
            <a:noFill/>
            <a:miter lim="800000"/>
            <a:headEnd/>
            <a:tailEnd/>
          </a:ln>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1"/>
            <a:ext cx="9144000" cy="1055803"/>
          </a:xfrm>
        </p:spPr>
        <p:txBody>
          <a:bodyPr rtlCol="0">
            <a:normAutofit fontScale="90000"/>
          </a:bodyPr>
          <a:lstStyle/>
          <a:p>
            <a:pPr algn="ctr"/>
            <a:r>
              <a:rPr lang="ru-RU" b="1" i="1" dirty="0" smtClean="0"/>
              <a:t/>
            </a:r>
            <a:br>
              <a:rPr lang="ru-RU" b="1" i="1" dirty="0" smtClean="0"/>
            </a:br>
            <a:r>
              <a:rPr lang="ru-RU" dirty="0" smtClean="0"/>
              <a:t/>
            </a:r>
            <a:br>
              <a:rPr lang="ru-RU" dirty="0" smtClean="0"/>
            </a:br>
            <a:r>
              <a:rPr lang="ru-RU" dirty="0" smtClean="0"/>
              <a:t/>
            </a:r>
            <a:br>
              <a:rPr lang="ru-RU" dirty="0" smtClean="0"/>
            </a:br>
            <a:r>
              <a:rPr lang="ru-RU" b="1" i="1" dirty="0" smtClean="0"/>
              <a:t> </a:t>
            </a:r>
            <a:r>
              <a:rPr lang="ru-RU" b="1" i="1" dirty="0" smtClean="0">
                <a:solidFill>
                  <a:srgbClr val="FF0000"/>
                </a:solidFill>
              </a:rPr>
              <a:t>Желанница</a:t>
            </a:r>
            <a:r>
              <a:rPr lang="ru-RU" dirty="0" smtClean="0">
                <a:solidFill>
                  <a:srgbClr val="FF0000"/>
                </a:solidFill>
              </a:rPr>
              <a:t/>
            </a:r>
            <a:br>
              <a:rPr lang="ru-RU" dirty="0" smtClean="0">
                <a:solidFill>
                  <a:srgbClr val="FF0000"/>
                </a:solidFill>
              </a:rPr>
            </a:br>
            <a:endParaRPr lang="ru-RU" b="1" dirty="0">
              <a:solidFill>
                <a:srgbClr val="FF0000"/>
              </a:solidFill>
            </a:endParaRPr>
          </a:p>
        </p:txBody>
      </p:sp>
      <p:sp>
        <p:nvSpPr>
          <p:cNvPr id="3" name="Объект 2"/>
          <p:cNvSpPr>
            <a:spLocks noGrp="1"/>
          </p:cNvSpPr>
          <p:nvPr>
            <p:ph idx="1"/>
          </p:nvPr>
        </p:nvSpPr>
        <p:spPr>
          <a:xfrm>
            <a:off x="1083733" y="546755"/>
            <a:ext cx="7843451" cy="6108046"/>
          </a:xfrm>
        </p:spPr>
        <p:txBody>
          <a:bodyPr rtlCol="0">
            <a:normAutofit fontScale="77500" lnSpcReduction="20000"/>
          </a:bodyPr>
          <a:lstStyle/>
          <a:p>
            <a:pPr marL="45720" indent="0">
              <a:buNone/>
            </a:pPr>
            <a:endParaRPr lang="ru-RU" sz="2400" dirty="0"/>
          </a:p>
          <a:p>
            <a:pPr>
              <a:buNone/>
            </a:pPr>
            <a:r>
              <a:rPr lang="ru-RU" sz="2400" dirty="0" smtClean="0"/>
              <a:t> </a:t>
            </a:r>
            <a:r>
              <a:rPr lang="ru-RU" sz="2400" b="1" dirty="0" smtClean="0"/>
              <a:t>Эта куколка, обшитая лентами, бусинками, пуговичками, наделялась силой исполнения желаний и была в деревне у каждой девушки. Сокровенная (обязательно скрывалась от мужских глаз) она пряталась в собственной плетеной коробочке, спрыснутой эфирными маслами. Хозяйка, доставая её оттуда, загадывала желание, пришивала на подол куколке бусинку или привязывала яркую ленту, затем подносила к зеркалу, приговаривая: «Гляди, какая ты красавица. А за подарочек мое желание исполни». И желание непременно исполнялось, а куколка возвращалась на место – в свою коробочку.</a:t>
            </a:r>
            <a:br>
              <a:rPr lang="ru-RU" sz="2400" b="1" dirty="0" smtClean="0"/>
            </a:br>
            <a:r>
              <a:rPr lang="ru-RU" sz="2400" b="1" dirty="0" smtClean="0"/>
              <a:t/>
            </a:r>
            <a:br>
              <a:rPr lang="ru-RU" sz="2400" b="1" dirty="0" smtClean="0"/>
            </a:br>
            <a:r>
              <a:rPr lang="ru-RU" sz="2400" b="1" dirty="0" smtClean="0"/>
              <a:t>Выбор типа желанницы зависел от темперамента хозяйки и от исполняемых желаний. Желанница могла быть Поскакушкой – лёгкой и быстрой, исполняющей желания в ритме танца, делавшейся на крестовине из веток берёзы, рябины, вишни. Причем порода дерева тоже вносила свои корректировки.  Береза придавала кукле целительские особенности. Она оказывала помощь в вопросах здоровья, заботы о близких, в семейных делах. Желанница на рябине - это боец. Её сферой влияния было отстаивание интересов, защита от негативного воздействия, зависти и злобы. Желанница на вишневых веточках – очень по-женски помогала сохранять очарование и привлекательность.</a:t>
            </a:r>
            <a:r>
              <a:rPr lang="ru-RU" sz="2400" dirty="0" smtClean="0"/>
              <a:t/>
            </a:r>
            <a:br>
              <a:rPr lang="ru-RU" sz="2400" dirty="0" smtClean="0"/>
            </a:br>
            <a:endParaRPr lang="ru-RU" sz="2400" dirty="0"/>
          </a:p>
        </p:txBody>
      </p:sp>
      <p:pic>
        <p:nvPicPr>
          <p:cNvPr id="41986" name="Picture 2" descr="https://avatars.mds.yandex.net/i?id=5bbca741be826fca3de9c6f7882bc56c2715914a-11380860-images-thumbs&amp;n=13"/>
          <p:cNvPicPr>
            <a:picLocks noChangeAspect="1" noChangeArrowheads="1"/>
          </p:cNvPicPr>
          <p:nvPr/>
        </p:nvPicPr>
        <p:blipFill>
          <a:blip r:embed="rId3"/>
          <a:srcRect/>
          <a:stretch>
            <a:fillRect/>
          </a:stretch>
        </p:blipFill>
        <p:spPr bwMode="auto">
          <a:xfrm>
            <a:off x="8712778" y="1447366"/>
            <a:ext cx="3105150" cy="3893561"/>
          </a:xfrm>
          <a:prstGeom prst="rect">
            <a:avLst/>
          </a:prstGeom>
          <a:noFill/>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9144000" cy="1065230"/>
          </a:xfrm>
        </p:spPr>
        <p:txBody>
          <a:bodyPr rtlCol="0">
            <a:normAutofit fontScale="90000"/>
          </a:bodyPr>
          <a:lstStyle/>
          <a:p>
            <a:pPr algn="ctr"/>
            <a:r>
              <a:rPr lang="ru-RU" b="1" i="1" dirty="0" smtClean="0"/>
              <a:t/>
            </a:r>
            <a:br>
              <a:rPr lang="ru-RU" b="1" i="1" dirty="0" smtClean="0"/>
            </a:br>
            <a:r>
              <a:rPr lang="ru-RU" dirty="0" smtClean="0"/>
              <a:t/>
            </a:r>
            <a:br>
              <a:rPr lang="ru-RU" dirty="0" smtClean="0"/>
            </a:br>
            <a:r>
              <a:rPr lang="ru-RU" dirty="0" smtClean="0"/>
              <a:t/>
            </a:r>
            <a:br>
              <a:rPr lang="ru-RU" dirty="0" smtClean="0"/>
            </a:br>
            <a:r>
              <a:rPr lang="ru-RU" b="1" i="1" dirty="0" smtClean="0"/>
              <a:t> </a:t>
            </a:r>
            <a:r>
              <a:rPr lang="ru-RU" b="1" i="1" dirty="0" smtClean="0">
                <a:solidFill>
                  <a:srgbClr val="FF0000"/>
                </a:solidFill>
              </a:rPr>
              <a:t>Желанница</a:t>
            </a:r>
            <a:r>
              <a:rPr lang="ru-RU" dirty="0" smtClean="0">
                <a:solidFill>
                  <a:srgbClr val="FF0000"/>
                </a:solidFill>
              </a:rPr>
              <a:t/>
            </a:r>
            <a:br>
              <a:rPr lang="ru-RU" dirty="0" smtClean="0">
                <a:solidFill>
                  <a:srgbClr val="FF0000"/>
                </a:solidFill>
              </a:rPr>
            </a:br>
            <a:endParaRPr lang="ru-RU" b="1" dirty="0">
              <a:solidFill>
                <a:srgbClr val="FF0000"/>
              </a:solidFill>
            </a:endParaRPr>
          </a:p>
        </p:txBody>
      </p:sp>
      <p:sp>
        <p:nvSpPr>
          <p:cNvPr id="3" name="Объект 2"/>
          <p:cNvSpPr>
            <a:spLocks noGrp="1"/>
          </p:cNvSpPr>
          <p:nvPr>
            <p:ph idx="1"/>
          </p:nvPr>
        </p:nvSpPr>
        <p:spPr>
          <a:xfrm>
            <a:off x="1083733" y="367644"/>
            <a:ext cx="7570073" cy="6664751"/>
          </a:xfrm>
        </p:spPr>
        <p:txBody>
          <a:bodyPr rtlCol="0">
            <a:normAutofit fontScale="92500"/>
          </a:bodyPr>
          <a:lstStyle/>
          <a:p>
            <a:pPr marL="45720" indent="0">
              <a:buNone/>
            </a:pPr>
            <a:endParaRPr lang="ru-RU" sz="2400" dirty="0"/>
          </a:p>
          <a:p>
            <a:pPr>
              <a:buNone/>
            </a:pPr>
            <a:r>
              <a:rPr lang="ru-RU" sz="2400" dirty="0" smtClean="0"/>
              <a:t> </a:t>
            </a:r>
            <a:r>
              <a:rPr lang="ru-RU" sz="2400" b="1" dirty="0" smtClean="0"/>
              <a:t>Второй тип желанницы – Крошечка-Хаврошечка - на берестяном или картонном цилиндре. Её конструкция позволяла сохранять внутри записочки с желаниями. Она нетороплива, но надежна, более основательна, хозяйственна и ответственна. К ней обращались с желаниями материального характера. Она помогала приумножить добро (как денежное, так и душевное).</a:t>
            </a:r>
            <a:br>
              <a:rPr lang="ru-RU" sz="2400" b="1" dirty="0" smtClean="0"/>
            </a:br>
            <a:r>
              <a:rPr lang="ru-RU" sz="2400" b="1" dirty="0" smtClean="0"/>
              <a:t/>
            </a:r>
            <a:br>
              <a:rPr lang="ru-RU" sz="2400" b="1" dirty="0" smtClean="0"/>
            </a:br>
            <a:r>
              <a:rPr lang="ru-RU" sz="2400" b="1" dirty="0" smtClean="0"/>
              <a:t>Желанница – это гениальный по своей простоте и мудрости механизм работы с желаниями.</a:t>
            </a:r>
            <a:br>
              <a:rPr lang="ru-RU" sz="2400" b="1" dirty="0" smtClean="0"/>
            </a:br>
            <a:r>
              <a:rPr lang="ru-RU" sz="2400" b="1" dirty="0" smtClean="0"/>
              <a:t/>
            </a:r>
            <a:br>
              <a:rPr lang="ru-RU" sz="2400" b="1" dirty="0" smtClean="0"/>
            </a:br>
            <a:r>
              <a:rPr lang="ru-RU" sz="2400" b="1" dirty="0" smtClean="0"/>
              <a:t>Самым лучшим временем для изготовления желанницы считался август.  И делали такую куколку чаще всего один раз в жизни, бережно сохраняя потом свою верную помощницу и хранительницу секретов.</a:t>
            </a:r>
            <a:r>
              <a:rPr lang="ru-RU" sz="2400" dirty="0" smtClean="0"/>
              <a:t/>
            </a:r>
            <a:br>
              <a:rPr lang="ru-RU" sz="2400" dirty="0" smtClean="0"/>
            </a:br>
            <a:endParaRPr lang="ru-RU" sz="2400" dirty="0"/>
          </a:p>
        </p:txBody>
      </p:sp>
      <p:pic>
        <p:nvPicPr>
          <p:cNvPr id="5" name="Рисунок 4" descr="https://img-fotki.yandex.ru/get/6618/148561800.1a5/0_9ccd8_bacf009_L.jpg"/>
          <p:cNvPicPr/>
          <p:nvPr/>
        </p:nvPicPr>
        <p:blipFill>
          <a:blip r:embed="rId3"/>
          <a:srcRect/>
          <a:stretch>
            <a:fillRect/>
          </a:stretch>
        </p:blipFill>
        <p:spPr bwMode="auto">
          <a:xfrm>
            <a:off x="8758014" y="957881"/>
            <a:ext cx="3171825" cy="4762500"/>
          </a:xfrm>
          <a:prstGeom prst="rect">
            <a:avLst/>
          </a:prstGeom>
          <a:noFill/>
          <a:ln w="9525">
            <a:noFill/>
            <a:miter lim="800000"/>
            <a:headEnd/>
            <a:tailEnd/>
          </a:ln>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9144000" cy="1156996"/>
          </a:xfrm>
        </p:spPr>
        <p:txBody>
          <a:bodyPr rtlCol="0">
            <a:normAutofit fontScale="90000"/>
          </a:bodyPr>
          <a:lstStyle/>
          <a:p>
            <a:r>
              <a:rPr lang="ru-RU" b="1" i="1" dirty="0" smtClean="0"/>
              <a:t/>
            </a:r>
            <a:br>
              <a:rPr lang="ru-RU" b="1" i="1"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
            </a:r>
            <a:br>
              <a:rPr lang="ru-RU" b="1" dirty="0" smtClean="0"/>
            </a:br>
            <a:r>
              <a:rPr lang="ru-RU" b="1" dirty="0" smtClean="0"/>
              <a:t>          </a:t>
            </a:r>
            <a:r>
              <a:rPr lang="ru-RU" b="1" i="1" dirty="0" smtClean="0">
                <a:solidFill>
                  <a:srgbClr val="FF0000"/>
                </a:solidFill>
              </a:rPr>
              <a:t>Зайчик-на-пальчик</a:t>
            </a:r>
            <a:r>
              <a:rPr lang="ru-RU" dirty="0" smtClean="0">
                <a:solidFill>
                  <a:srgbClr val="FF0000"/>
                </a:solidFill>
              </a:rPr>
              <a:t/>
            </a:r>
            <a:br>
              <a:rPr lang="ru-RU" dirty="0" smtClean="0">
                <a:solidFill>
                  <a:srgbClr val="FF0000"/>
                </a:solidFill>
              </a:rPr>
            </a:br>
            <a:endParaRPr lang="ru-RU" b="1" dirty="0">
              <a:solidFill>
                <a:srgbClr val="FF0000"/>
              </a:solidFill>
            </a:endParaRPr>
          </a:p>
        </p:txBody>
      </p:sp>
      <p:sp>
        <p:nvSpPr>
          <p:cNvPr id="3" name="Объект 2"/>
          <p:cNvSpPr>
            <a:spLocks noGrp="1"/>
          </p:cNvSpPr>
          <p:nvPr>
            <p:ph idx="1"/>
          </p:nvPr>
        </p:nvSpPr>
        <p:spPr>
          <a:xfrm>
            <a:off x="1083733" y="307910"/>
            <a:ext cx="7211181" cy="6346891"/>
          </a:xfrm>
        </p:spPr>
        <p:txBody>
          <a:bodyPr rtlCol="0">
            <a:normAutofit fontScale="85000" lnSpcReduction="10000"/>
          </a:bodyPr>
          <a:lstStyle/>
          <a:p>
            <a:pPr marL="45720" indent="0">
              <a:buNone/>
            </a:pPr>
            <a:endParaRPr lang="ru-RU" sz="2400" dirty="0"/>
          </a:p>
          <a:p>
            <a:pPr>
              <a:buNone/>
            </a:pPr>
            <a:r>
              <a:rPr lang="ru-RU" sz="2400" b="1" dirty="0" smtClean="0"/>
              <a:t/>
            </a:r>
            <a:br>
              <a:rPr lang="ru-RU" sz="2400" b="1" dirty="0" smtClean="0"/>
            </a:br>
            <a:r>
              <a:rPr lang="ru-RU" sz="2400" b="1" dirty="0" smtClean="0"/>
              <a:t/>
            </a:r>
            <a:br>
              <a:rPr lang="ru-RU" sz="2400" b="1" dirty="0" smtClean="0"/>
            </a:br>
            <a:r>
              <a:rPr lang="ru-RU" sz="2400" b="1" dirty="0" smtClean="0"/>
              <a:t>Зайчика на пальчик делали детям с трех лет, чтобы они имели друга, собеседника. Зайчик одевается на пальчик и всегда рядом с тобой. Эту игрушку раньше родители давали детям, когда уходили из дома, и если становиться скучно или страшно к нему можно обратиться как к другу, поговорить с ним, пожаловаться или просто поиграть. Это и друг и оберег. Дети очень отзывчивы и в любимой игрушке видят родственную душу, открываются и разговаривают как с живым человеком.</a:t>
            </a:r>
            <a:br>
              <a:rPr lang="ru-RU" sz="2400" b="1" dirty="0" smtClean="0"/>
            </a:br>
            <a:r>
              <a:rPr lang="ru-RU" sz="2400" b="1" dirty="0" smtClean="0"/>
              <a:t/>
            </a:r>
            <a:br>
              <a:rPr lang="ru-RU" sz="2400" b="1" dirty="0" smtClean="0"/>
            </a:br>
            <a:r>
              <a:rPr lang="ru-RU" sz="2400" b="1" dirty="0" smtClean="0"/>
              <a:t>Взрослым сложнее бывает открыться и поделиться своими обидами, проблемами, а порой просто и не с кем. Зайчику легче выговаривать свои горести и беды. И при этом веселей как-то. Ощущение, что у тебя есть друг, который тебя выслушает и поможет.</a:t>
            </a:r>
            <a:br>
              <a:rPr lang="ru-RU" sz="2400" b="1" dirty="0" smtClean="0"/>
            </a:br>
            <a:r>
              <a:rPr lang="ru-RU" sz="2400" b="1" dirty="0" smtClean="0"/>
              <a:t/>
            </a:r>
            <a:br>
              <a:rPr lang="ru-RU" sz="2400" b="1" dirty="0" smtClean="0"/>
            </a:br>
            <a:r>
              <a:rPr lang="ru-RU" sz="2400" b="1" dirty="0" smtClean="0"/>
              <a:t>Вот такой этот зайчик, совсем непростой.</a:t>
            </a:r>
            <a:r>
              <a:rPr lang="ru-RU" sz="2400" dirty="0" smtClean="0"/>
              <a:t/>
            </a:r>
            <a:br>
              <a:rPr lang="ru-RU" sz="2400" dirty="0" smtClean="0"/>
            </a:br>
            <a:endParaRPr lang="ru-RU" sz="2400" dirty="0"/>
          </a:p>
        </p:txBody>
      </p:sp>
      <p:pic>
        <p:nvPicPr>
          <p:cNvPr id="4" name="Рисунок 3" descr="https://img-fotki.yandex.ru/get/3711/148561800.1c7/0_9e496_3c9a85a0_L.jpg"/>
          <p:cNvPicPr/>
          <p:nvPr/>
        </p:nvPicPr>
        <p:blipFill>
          <a:blip r:embed="rId3"/>
          <a:srcRect/>
          <a:stretch>
            <a:fillRect/>
          </a:stretch>
        </p:blipFill>
        <p:spPr bwMode="auto">
          <a:xfrm>
            <a:off x="8462866" y="1689930"/>
            <a:ext cx="3582202" cy="3581400"/>
          </a:xfrm>
          <a:prstGeom prst="rect">
            <a:avLst/>
          </a:prstGeom>
          <a:noFill/>
          <a:ln w="9525">
            <a:noFill/>
            <a:miter lim="800000"/>
            <a:headEnd/>
            <a:tailEnd/>
          </a:ln>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9144000" cy="723014"/>
          </a:xfrm>
        </p:spPr>
        <p:txBody>
          <a:bodyPr rtlCol="0"/>
          <a:lstStyle/>
          <a:p>
            <a:pPr algn="ctr"/>
            <a:r>
              <a:rPr lang="ru-RU" sz="3600" b="1" dirty="0" smtClean="0">
                <a:solidFill>
                  <a:schemeClr val="accent6">
                    <a:lumMod val="75000"/>
                  </a:schemeClr>
                </a:solidFill>
              </a:rPr>
              <a:t>Цель урока:</a:t>
            </a:r>
            <a:endParaRPr lang="ru-RU" b="1" dirty="0">
              <a:solidFill>
                <a:schemeClr val="accent6">
                  <a:lumMod val="75000"/>
                </a:schemeClr>
              </a:solidFill>
            </a:endParaRPr>
          </a:p>
        </p:txBody>
      </p:sp>
      <p:sp>
        <p:nvSpPr>
          <p:cNvPr id="3" name="Объект 2"/>
          <p:cNvSpPr>
            <a:spLocks noGrp="1"/>
          </p:cNvSpPr>
          <p:nvPr>
            <p:ph idx="1"/>
          </p:nvPr>
        </p:nvSpPr>
        <p:spPr>
          <a:xfrm>
            <a:off x="1287624" y="982639"/>
            <a:ext cx="10319658" cy="5558120"/>
          </a:xfrm>
        </p:spPr>
        <p:txBody>
          <a:bodyPr rtlCol="0">
            <a:noAutofit/>
          </a:bodyPr>
          <a:lstStyle/>
          <a:p>
            <a:pPr>
              <a:buNone/>
            </a:pPr>
            <a:r>
              <a:rPr lang="ru-RU" sz="2400" dirty="0" smtClean="0"/>
              <a:t>Знакомство </a:t>
            </a:r>
            <a:r>
              <a:rPr lang="ru-RU" sz="2400" dirty="0" smtClean="0"/>
              <a:t>учащихся с русскими народными традициями на примере истории традиционной народной куклы.</a:t>
            </a:r>
          </a:p>
          <a:p>
            <a:pPr>
              <a:lnSpc>
                <a:spcPct val="100000"/>
              </a:lnSpc>
              <a:spcBef>
                <a:spcPts val="600"/>
              </a:spcBef>
            </a:pPr>
            <a:r>
              <a:rPr lang="ru-RU" sz="2400" b="1" dirty="0" smtClean="0"/>
              <a:t>Задачи:</a:t>
            </a:r>
            <a:endParaRPr lang="ru-RU" sz="2400" dirty="0" smtClean="0"/>
          </a:p>
          <a:p>
            <a:pPr>
              <a:lnSpc>
                <a:spcPct val="100000"/>
              </a:lnSpc>
              <a:spcBef>
                <a:spcPts val="600"/>
              </a:spcBef>
            </a:pPr>
            <a:r>
              <a:rPr lang="ru-RU" sz="2400" b="1" dirty="0" smtClean="0"/>
              <a:t>Обучающие:</a:t>
            </a:r>
            <a:endParaRPr lang="ru-RU" sz="2400" dirty="0" smtClean="0"/>
          </a:p>
          <a:p>
            <a:pPr>
              <a:lnSpc>
                <a:spcPct val="100000"/>
              </a:lnSpc>
              <a:spcBef>
                <a:spcPts val="600"/>
              </a:spcBef>
            </a:pPr>
            <a:r>
              <a:rPr lang="ru-RU" sz="2400" dirty="0" smtClean="0"/>
              <a:t>- ознакомить учащихся </a:t>
            </a:r>
            <a:r>
              <a:rPr lang="ru-RU" sz="2400" dirty="0" smtClean="0"/>
              <a:t>с </a:t>
            </a:r>
            <a:r>
              <a:rPr lang="ru-RU" sz="2400" dirty="0" smtClean="0"/>
              <a:t>народной куклой и её предназначением;</a:t>
            </a:r>
          </a:p>
          <a:p>
            <a:pPr>
              <a:lnSpc>
                <a:spcPct val="100000"/>
              </a:lnSpc>
              <a:spcBef>
                <a:spcPts val="600"/>
              </a:spcBef>
            </a:pPr>
            <a:r>
              <a:rPr lang="ru-RU" sz="2400" dirty="0" smtClean="0"/>
              <a:t>- научить простейшему способу изготовления народной куклы.</a:t>
            </a:r>
          </a:p>
          <a:p>
            <a:pPr>
              <a:lnSpc>
                <a:spcPct val="100000"/>
              </a:lnSpc>
              <a:spcBef>
                <a:spcPts val="600"/>
              </a:spcBef>
            </a:pPr>
            <a:r>
              <a:rPr lang="ru-RU" sz="2400" b="1" dirty="0" smtClean="0"/>
              <a:t>Развивающая:</a:t>
            </a:r>
            <a:endParaRPr lang="ru-RU" sz="2400" dirty="0" smtClean="0"/>
          </a:p>
          <a:p>
            <a:pPr>
              <a:lnSpc>
                <a:spcPct val="100000"/>
              </a:lnSpc>
              <a:spcBef>
                <a:spcPts val="600"/>
              </a:spcBef>
            </a:pPr>
            <a:r>
              <a:rPr lang="ru-RU" sz="2400" dirty="0" smtClean="0"/>
              <a:t>- развивать познавательный интерес, самостоятельность мышления.</a:t>
            </a:r>
          </a:p>
          <a:p>
            <a:pPr>
              <a:lnSpc>
                <a:spcPct val="100000"/>
              </a:lnSpc>
              <a:spcBef>
                <a:spcPts val="600"/>
              </a:spcBef>
            </a:pPr>
            <a:r>
              <a:rPr lang="ru-RU" sz="2400" b="1" dirty="0" smtClean="0"/>
              <a:t>Воспитывающая:</a:t>
            </a:r>
            <a:endParaRPr lang="ru-RU" sz="2400" dirty="0" smtClean="0"/>
          </a:p>
          <a:p>
            <a:pPr>
              <a:lnSpc>
                <a:spcPct val="100000"/>
              </a:lnSpc>
              <a:spcBef>
                <a:spcPts val="600"/>
              </a:spcBef>
            </a:pPr>
            <a:r>
              <a:rPr lang="ru-RU" sz="2400" dirty="0" smtClean="0"/>
              <a:t>- воспитывать </a:t>
            </a:r>
            <a:r>
              <a:rPr lang="ru-RU" sz="2400" dirty="0" smtClean="0"/>
              <a:t>любовь к творчеству, трудолюбию, к национальным традициям. </a:t>
            </a:r>
          </a:p>
          <a:p>
            <a:pPr>
              <a:buNone/>
            </a:pPr>
            <a:endParaRPr lang="ru-RU" sz="3200" dirty="0" smtClean="0"/>
          </a:p>
        </p:txBody>
      </p:sp>
    </p:spTree>
    <p:extLst>
      <p:ext uri="{BB962C8B-B14F-4D97-AF65-F5344CB8AC3E}">
        <p14:creationId xmlns="" xmlns:p14="http://schemas.microsoft.com/office/powerpoint/2010/main" val="3229903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9144000" cy="1203650"/>
          </a:xfrm>
        </p:spPr>
        <p:txBody>
          <a:bodyPr rtlCol="0">
            <a:normAutofit fontScale="90000"/>
          </a:bodyPr>
          <a:lstStyle/>
          <a:p>
            <a:r>
              <a:rPr lang="ru-RU" b="1" i="1" dirty="0" smtClean="0"/>
              <a:t/>
            </a:r>
            <a:br>
              <a:rPr lang="ru-RU" b="1" i="1"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
            </a:r>
            <a:br>
              <a:rPr lang="ru-RU" b="1" dirty="0" smtClean="0"/>
            </a:br>
            <a:r>
              <a:rPr lang="ru-RU" dirty="0" smtClean="0"/>
              <a:t/>
            </a:r>
            <a:br>
              <a:rPr lang="ru-RU" dirty="0" smtClean="0"/>
            </a:br>
            <a:r>
              <a:rPr lang="ru-RU" dirty="0" smtClean="0"/>
              <a:t>                          </a:t>
            </a:r>
            <a:r>
              <a:rPr lang="ru-RU" b="1" i="1" dirty="0" smtClean="0">
                <a:solidFill>
                  <a:srgbClr val="FF0000"/>
                </a:solidFill>
              </a:rPr>
              <a:t>Здоровье</a:t>
            </a:r>
            <a:r>
              <a:rPr lang="ru-RU" dirty="0" smtClean="0"/>
              <a:t/>
            </a:r>
            <a:br>
              <a:rPr lang="ru-RU" dirty="0" smtClean="0"/>
            </a:br>
            <a:endParaRPr lang="ru-RU" b="1" dirty="0">
              <a:solidFill>
                <a:schemeClr val="accent6">
                  <a:lumMod val="75000"/>
                </a:schemeClr>
              </a:solidFill>
            </a:endParaRPr>
          </a:p>
        </p:txBody>
      </p:sp>
      <p:sp>
        <p:nvSpPr>
          <p:cNvPr id="3" name="Объект 2"/>
          <p:cNvSpPr>
            <a:spLocks noGrp="1"/>
          </p:cNvSpPr>
          <p:nvPr>
            <p:ph idx="1"/>
          </p:nvPr>
        </p:nvSpPr>
        <p:spPr>
          <a:xfrm>
            <a:off x="951723" y="419878"/>
            <a:ext cx="7464490" cy="6234923"/>
          </a:xfrm>
        </p:spPr>
        <p:txBody>
          <a:bodyPr rtlCol="0">
            <a:normAutofit fontScale="70000" lnSpcReduction="20000"/>
          </a:bodyPr>
          <a:lstStyle/>
          <a:p>
            <a:pPr marL="45720" indent="0">
              <a:buNone/>
            </a:pPr>
            <a:endParaRPr lang="ru-RU" sz="2400" dirty="0"/>
          </a:p>
          <a:p>
            <a:pPr>
              <a:buNone/>
            </a:pPr>
            <a:r>
              <a:rPr lang="ru-RU" sz="2400" b="1" dirty="0" smtClean="0"/>
              <a:t>   Целительская кукла. Её компетенция – помочь человеку справиться с болезнью. Преуспевая в этом, она даже может взять болезнь на себя. Причем целительский механизм куклы обычно включается при помощи добрых мыслей и слов, с которыми любящий человек изготовит для больного эту куклу.</a:t>
            </a:r>
            <a:br>
              <a:rPr lang="ru-RU" sz="2400" b="1" dirty="0" smtClean="0"/>
            </a:br>
            <a:r>
              <a:rPr lang="ru-RU" sz="2400" b="1" dirty="0" smtClean="0"/>
              <a:t/>
            </a:r>
            <a:br>
              <a:rPr lang="ru-RU" sz="2400" b="1" dirty="0" smtClean="0"/>
            </a:br>
            <a:r>
              <a:rPr lang="ru-RU" sz="2400" b="1" dirty="0" smtClean="0"/>
              <a:t>Она делается чаще всего из льняных ниток, так как считается, что лён своими природными свойствами очень экологичен и, забирая болезнь на себя, помогает человеку поправиться.</a:t>
            </a:r>
            <a:br>
              <a:rPr lang="ru-RU" sz="2400" b="1" dirty="0" smtClean="0"/>
            </a:br>
            <a:r>
              <a:rPr lang="ru-RU" sz="2400" b="1" dirty="0" smtClean="0"/>
              <a:t/>
            </a:r>
            <a:br>
              <a:rPr lang="ru-RU" sz="2400" b="1" dirty="0" smtClean="0"/>
            </a:br>
            <a:r>
              <a:rPr lang="ru-RU" sz="2400" b="1" dirty="0" smtClean="0"/>
              <a:t>Эта кукла максимально упрощена по технике изготовления и ничем не украшается. Для неё характерна длинная коса. Для обмотки всей куклы используется одна нитка, которая нигде не режется и не рвется, обережного красного цвета. На груди у куклы с помощью такой нитки нанесен обережный крест – знак исцеления и защиты.</a:t>
            </a:r>
            <a:br>
              <a:rPr lang="ru-RU" sz="2400" b="1" dirty="0" smtClean="0"/>
            </a:br>
            <a:r>
              <a:rPr lang="ru-RU" sz="2400" b="1" dirty="0" smtClean="0"/>
              <a:t/>
            </a:r>
            <a:br>
              <a:rPr lang="ru-RU" sz="2400" b="1" dirty="0" smtClean="0"/>
            </a:br>
            <a:r>
              <a:rPr lang="ru-RU" sz="2400" b="1" dirty="0" smtClean="0"/>
              <a:t>Она  не терпит суеты, а напротив, делать её надо, стараясь максимально пребывать в состоянии благости, сконцентрировавшись помыслами о больном человеке, для которого это делается. Можно зажечь свечу и читать молитвы или заговоры. Захворавшему ребёнку кукла кладётся в кроватку, он может с ней играть, а как только хворь уйдёт, кукла сжигается. Заплетая косу у куклы надо приговаривать: "На здоровье, на здоровье!". По окончании изготовления и при передаче больному надо тоже обязательно повторить: "На здоровье!"</a:t>
            </a:r>
            <a:r>
              <a:rPr lang="ru-RU" sz="2400" dirty="0" smtClean="0"/>
              <a:t/>
            </a:r>
            <a:br>
              <a:rPr lang="ru-RU" sz="2400" dirty="0" smtClean="0"/>
            </a:br>
            <a:endParaRPr lang="ru-RU" sz="2400" dirty="0"/>
          </a:p>
        </p:txBody>
      </p:sp>
      <p:pic>
        <p:nvPicPr>
          <p:cNvPr id="5" name="Рисунок 4" descr="https://img-fotki.yandex.ru/get/4906/148561800.1c6/0_9e171_3ac98557_L.jpg"/>
          <p:cNvPicPr/>
          <p:nvPr/>
        </p:nvPicPr>
        <p:blipFill>
          <a:blip r:embed="rId3"/>
          <a:srcRect/>
          <a:stretch>
            <a:fillRect/>
          </a:stretch>
        </p:blipFill>
        <p:spPr bwMode="auto">
          <a:xfrm>
            <a:off x="8428595" y="1076364"/>
            <a:ext cx="3571875" cy="4762500"/>
          </a:xfrm>
          <a:prstGeom prst="rect">
            <a:avLst/>
          </a:prstGeom>
          <a:noFill/>
          <a:ln w="9525">
            <a:noFill/>
            <a:miter lim="800000"/>
            <a:headEnd/>
            <a:tailEnd/>
          </a:ln>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1"/>
            <a:ext cx="9144000" cy="1507067"/>
          </a:xfrm>
        </p:spPr>
        <p:txBody>
          <a:bodyPr rtlCol="0">
            <a:normAutofit fontScale="90000"/>
          </a:bodyPr>
          <a:lstStyle/>
          <a:p>
            <a:r>
              <a:rPr lang="ru-RU" b="1" i="1" dirty="0" smtClean="0"/>
              <a:t/>
            </a:r>
            <a:br>
              <a:rPr lang="ru-RU" b="1" i="1"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
            </a:r>
            <a:br>
              <a:rPr lang="ru-RU" b="1" dirty="0" smtClean="0"/>
            </a:br>
            <a:r>
              <a:rPr lang="ru-RU" b="1" i="1" dirty="0" smtClean="0"/>
              <a:t>                       </a:t>
            </a:r>
            <a:r>
              <a:rPr lang="ru-RU" b="1" i="1" dirty="0" smtClean="0">
                <a:solidFill>
                  <a:srgbClr val="FF0000"/>
                </a:solidFill>
              </a:rPr>
              <a:t>Колокольчик</a:t>
            </a:r>
            <a:r>
              <a:rPr lang="ru-RU" dirty="0" smtClean="0">
                <a:solidFill>
                  <a:srgbClr val="FF0000"/>
                </a:solidFill>
              </a:rPr>
              <a:t/>
            </a:r>
            <a:br>
              <a:rPr lang="ru-RU" dirty="0" smtClean="0">
                <a:solidFill>
                  <a:srgbClr val="FF0000"/>
                </a:solidFill>
              </a:rPr>
            </a:br>
            <a:r>
              <a:rPr lang="ru-RU" dirty="0" smtClean="0"/>
              <a:t/>
            </a:r>
            <a:br>
              <a:rPr lang="ru-RU" dirty="0" smtClean="0"/>
            </a:br>
            <a:endParaRPr lang="ru-RU" b="1" dirty="0">
              <a:solidFill>
                <a:schemeClr val="accent6">
                  <a:lumMod val="75000"/>
                </a:schemeClr>
              </a:solidFill>
            </a:endParaRPr>
          </a:p>
        </p:txBody>
      </p:sp>
      <p:sp>
        <p:nvSpPr>
          <p:cNvPr id="3" name="Объект 2"/>
          <p:cNvSpPr>
            <a:spLocks noGrp="1"/>
          </p:cNvSpPr>
          <p:nvPr>
            <p:ph idx="1"/>
          </p:nvPr>
        </p:nvSpPr>
        <p:spPr>
          <a:xfrm>
            <a:off x="1083734" y="373224"/>
            <a:ext cx="7914794" cy="6764694"/>
          </a:xfrm>
        </p:spPr>
        <p:txBody>
          <a:bodyPr rtlCol="0">
            <a:normAutofit lnSpcReduction="10000"/>
          </a:bodyPr>
          <a:lstStyle/>
          <a:p>
            <a:pPr marL="45720" indent="0">
              <a:buNone/>
            </a:pPr>
            <a:endParaRPr lang="ru-RU" sz="2400" dirty="0"/>
          </a:p>
          <a:p>
            <a:pPr>
              <a:buNone/>
            </a:pPr>
            <a:r>
              <a:rPr lang="ru-RU" sz="2400" b="1" dirty="0" smtClean="0"/>
              <a:t>   Это кукла добрых вестей. Её родина - Валдай. Оттуда пошли валдайские колокольчики. В старину считали, что звон колокола оберегает людей от чумы и других страшных болезней. Колокольчик звенел под дугой на всех праздничных тройках. Колокольчик ассоциировался с маленьким солнышком, потому что имеет куполообразную форму, и сверху напоминает солнце. И внутри куколки действительно есть самый настоящий звенящий колокольчик.</a:t>
            </a:r>
            <a:br>
              <a:rPr lang="ru-RU" sz="2400" b="1" dirty="0" smtClean="0"/>
            </a:br>
            <a:r>
              <a:rPr lang="ru-RU" sz="2400" b="1" dirty="0" smtClean="0"/>
              <a:t/>
            </a:r>
            <a:br>
              <a:rPr lang="ru-RU" sz="2400" b="1" dirty="0" smtClean="0"/>
            </a:br>
            <a:r>
              <a:rPr lang="ru-RU" sz="2400" b="1" dirty="0" smtClean="0"/>
              <a:t>Колокольчик - веселая, задорная куколка, её задача - приносить в дом радость и веселье. Это оберег хорошего настроения. Даря Колокольчик, человек желает своему другу получать только хорошие известия и поддерживает в нем радостное и веселое настроение.</a:t>
            </a:r>
            <a:r>
              <a:rPr lang="ru-RU" sz="2400" dirty="0" smtClean="0"/>
              <a:t/>
            </a:r>
            <a:br>
              <a:rPr lang="ru-RU" sz="2400" dirty="0" smtClean="0"/>
            </a:br>
            <a:endParaRPr lang="ru-RU" sz="2400" dirty="0"/>
          </a:p>
        </p:txBody>
      </p:sp>
      <p:pic>
        <p:nvPicPr>
          <p:cNvPr id="5" name="Рисунок 4" descr="https://pro-interactive.ru/wp-content/uploads/2023/06/kukly-iz-tkani-2.jpg"/>
          <p:cNvPicPr/>
          <p:nvPr/>
        </p:nvPicPr>
        <p:blipFill>
          <a:blip r:embed="rId3"/>
          <a:srcRect l="18748" r="20730"/>
          <a:stretch>
            <a:fillRect/>
          </a:stretch>
        </p:blipFill>
        <p:spPr bwMode="auto">
          <a:xfrm>
            <a:off x="8991600" y="1724892"/>
            <a:ext cx="2930236" cy="3848641"/>
          </a:xfrm>
          <a:prstGeom prst="rect">
            <a:avLst/>
          </a:prstGeom>
          <a:noFill/>
          <a:ln w="9525">
            <a:noFill/>
            <a:miter lim="800000"/>
            <a:headEnd/>
            <a:tailEnd/>
          </a:ln>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6422" y="-212942"/>
            <a:ext cx="9144000" cy="1691013"/>
          </a:xfrm>
        </p:spPr>
        <p:txBody>
          <a:bodyPr rtlCol="0">
            <a:normAutofit fontScale="90000"/>
          </a:bodyPr>
          <a:lstStyle/>
          <a:p>
            <a:r>
              <a:rPr lang="ru-RU" b="1" i="1" dirty="0" smtClean="0"/>
              <a:t/>
            </a:r>
            <a:br>
              <a:rPr lang="ru-RU" b="1" i="1"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
            </a:r>
            <a:br>
              <a:rPr lang="ru-RU" b="1" dirty="0" smtClean="0"/>
            </a:br>
            <a:r>
              <a:rPr lang="ru-RU" b="1" i="1" dirty="0" smtClean="0"/>
              <a:t> </a:t>
            </a:r>
            <a:r>
              <a:rPr lang="ru-RU" dirty="0" smtClean="0"/>
              <a:t/>
            </a:r>
            <a:br>
              <a:rPr lang="ru-RU" dirty="0" smtClean="0"/>
            </a:br>
            <a:r>
              <a:rPr lang="ru-RU" dirty="0" smtClean="0"/>
              <a:t/>
            </a:r>
            <a:br>
              <a:rPr lang="ru-RU" dirty="0" smtClean="0"/>
            </a:br>
            <a:r>
              <a:rPr lang="ru-RU" b="1" i="1" dirty="0" smtClean="0"/>
              <a:t>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b="1" i="1" dirty="0" smtClean="0"/>
              <a:t>                      </a:t>
            </a:r>
            <a:r>
              <a:rPr lang="ru-RU" b="1" i="1" dirty="0" err="1" smtClean="0">
                <a:solidFill>
                  <a:srgbClr val="FF0000"/>
                </a:solidFill>
              </a:rPr>
              <a:t>Крупеничка</a:t>
            </a:r>
            <a:r>
              <a:rPr lang="ru-RU" dirty="0" smtClean="0">
                <a:solidFill>
                  <a:srgbClr val="FF0000"/>
                </a:solidFill>
              </a:rPr>
              <a:t/>
            </a:r>
            <a:br>
              <a:rPr lang="ru-RU" dirty="0" smtClean="0">
                <a:solidFill>
                  <a:srgbClr val="FF0000"/>
                </a:solidFill>
              </a:rPr>
            </a:br>
            <a:r>
              <a:rPr lang="ru-RU" b="1" dirty="0" smtClean="0"/>
              <a:t/>
            </a:r>
            <a:br>
              <a:rPr lang="ru-RU" b="1" dirty="0" smtClean="0"/>
            </a:br>
            <a:endParaRPr lang="ru-RU" b="1" dirty="0">
              <a:solidFill>
                <a:schemeClr val="accent6">
                  <a:lumMod val="75000"/>
                </a:schemeClr>
              </a:solidFill>
            </a:endParaRPr>
          </a:p>
        </p:txBody>
      </p:sp>
      <p:sp>
        <p:nvSpPr>
          <p:cNvPr id="3" name="Объект 2"/>
          <p:cNvSpPr>
            <a:spLocks noGrp="1"/>
          </p:cNvSpPr>
          <p:nvPr>
            <p:ph idx="1"/>
          </p:nvPr>
        </p:nvSpPr>
        <p:spPr>
          <a:xfrm>
            <a:off x="1083733" y="457199"/>
            <a:ext cx="7519940" cy="6982691"/>
          </a:xfrm>
        </p:spPr>
        <p:txBody>
          <a:bodyPr rtlCol="0">
            <a:normAutofit fontScale="25000" lnSpcReduction="20000"/>
          </a:bodyPr>
          <a:lstStyle/>
          <a:p>
            <a:pPr marL="45720" indent="0">
              <a:buNone/>
            </a:pPr>
            <a:endParaRPr lang="ru-RU" sz="2400" dirty="0"/>
          </a:p>
          <a:p>
            <a:pPr>
              <a:buNone/>
            </a:pPr>
            <a:r>
              <a:rPr lang="ru-RU" sz="4900" b="1" dirty="0" smtClean="0"/>
              <a:t>    </a:t>
            </a:r>
            <a:r>
              <a:rPr lang="ru-RU" sz="6400" b="1" dirty="0" smtClean="0"/>
              <a:t>Простая на внешний вид куколка - крупеничка, но изготовленная с большой любовью, имеет глубокий символический смысл, являясь оберегом на сытость и достаток в семье. Ее обычно дарили на Коляду, Рождество и иногда на праздники, связанные с урожаем. Кукла обязательно наполнялась зерном (которое символизировало сбереженные силы кормилицы-земли), желательно гречей, пшеницей или зерном всяких сортов одновременно, чтобы урожай был богатым на все виды зерновых культур.</a:t>
            </a:r>
            <a:br>
              <a:rPr lang="ru-RU" sz="6400" b="1" dirty="0" smtClean="0"/>
            </a:br>
            <a:r>
              <a:rPr lang="ru-RU" sz="6400" b="1" dirty="0" smtClean="0"/>
              <a:t/>
            </a:r>
            <a:br>
              <a:rPr lang="ru-RU" sz="6400" b="1" dirty="0" smtClean="0"/>
            </a:br>
            <a:r>
              <a:rPr lang="ru-RU" sz="6400" b="1" dirty="0" smtClean="0"/>
              <a:t>Кукла делалась из мешковины – небольшой мешочек наполнялся зерном и обряжался, на дно мешочка могли положить монетку. </a:t>
            </a:r>
            <a:r>
              <a:rPr lang="ru-RU" sz="6400" b="1" dirty="0" err="1" smtClean="0"/>
              <a:t>Крупеничка</a:t>
            </a:r>
            <a:r>
              <a:rPr lang="ru-RU" sz="6400" b="1" dirty="0" smtClean="0"/>
              <a:t> хранила высокоценные и редкие семена будущего урожая, её бережно ставили в красном углу. Входящий в избу гость мог по куколке определить, сытно ли живет семья. Если куколка была худа, значит в семье беда, потому что в трудное время брали зерно из куколки. </a:t>
            </a:r>
          </a:p>
          <a:p>
            <a:pPr>
              <a:buNone/>
            </a:pPr>
            <a:r>
              <a:rPr lang="ru-RU" sz="6400" b="1" dirty="0" smtClean="0"/>
              <a:t>   Служила она год, затем при посеве зерна брали из мешочка, сшитого в образе этой куколки. Зерно в ней символизировало сбереженные силы Кормилицы Земли.</a:t>
            </a:r>
            <a:br>
              <a:rPr lang="ru-RU" sz="6400" b="1" dirty="0" smtClean="0"/>
            </a:br>
            <a:r>
              <a:rPr lang="ru-RU" sz="6400" b="1" dirty="0" smtClean="0"/>
              <a:t>После уборочной страды куколку вновь наполняли отборным зерном уже нового урожая. Ее наряжали и бережно хранили. Верили, что только тогда следующий год будет сытым и будет достаток в семье.</a:t>
            </a:r>
            <a:br>
              <a:rPr lang="ru-RU" sz="6400" b="1" dirty="0" smtClean="0"/>
            </a:br>
            <a:r>
              <a:rPr lang="ru-RU" sz="6400" b="1" dirty="0" smtClean="0"/>
              <a:t/>
            </a:r>
            <a:br>
              <a:rPr lang="ru-RU" sz="6400" b="1" dirty="0" smtClean="0"/>
            </a:br>
            <a:r>
              <a:rPr lang="ru-RU" sz="6400" b="1" dirty="0" smtClean="0"/>
              <a:t>В голодное время брали крупу из куколки и варили из нее кашу. Считалось, что эта каша передает силы Матери Земли.</a:t>
            </a:r>
            <a:br>
              <a:rPr lang="ru-RU" sz="6400" b="1" dirty="0" smtClean="0"/>
            </a:br>
            <a:r>
              <a:rPr lang="ru-RU" sz="6400" b="1" dirty="0" smtClean="0"/>
              <a:t>И сегодня эта куколка поможет Вам иметь достаток в доме.</a:t>
            </a:r>
            <a:br>
              <a:rPr lang="ru-RU" sz="6400" b="1" dirty="0" smtClean="0"/>
            </a:br>
            <a:r>
              <a:rPr lang="ru-RU" sz="6400" b="1" dirty="0" smtClean="0"/>
              <a:t>Значения круп в крупеничке: </a:t>
            </a:r>
            <a:r>
              <a:rPr lang="ru-RU" sz="6400" b="1" i="1" dirty="0" smtClean="0"/>
              <a:t>гречиха −</a:t>
            </a:r>
            <a:r>
              <a:rPr lang="ru-RU" sz="6400" b="1" dirty="0" smtClean="0"/>
              <a:t> сытость и богатство,  </a:t>
            </a:r>
            <a:r>
              <a:rPr lang="ru-RU" sz="6400" b="1" i="1" dirty="0" smtClean="0"/>
              <a:t>рис (</a:t>
            </a:r>
            <a:r>
              <a:rPr lang="ru-RU" sz="6400" b="1" dirty="0" smtClean="0"/>
              <a:t>самое дорогое зерно)  − на праздник, </a:t>
            </a:r>
            <a:r>
              <a:rPr lang="ru-RU" sz="6400" b="1" i="1" dirty="0" smtClean="0"/>
              <a:t>перловка </a:t>
            </a:r>
            <a:r>
              <a:rPr lang="ru-RU" sz="6400" b="1" dirty="0" smtClean="0"/>
              <a:t>− на сытость, овес − на силу.</a:t>
            </a:r>
            <a:endParaRPr lang="ru-RU" sz="6400" dirty="0" smtClean="0"/>
          </a:p>
          <a:p>
            <a:pPr>
              <a:buNone/>
            </a:pPr>
            <a:endParaRPr lang="ru-RU" sz="6400" dirty="0" smtClean="0"/>
          </a:p>
          <a:p>
            <a:r>
              <a:rPr lang="ru-RU" sz="2400" dirty="0" smtClean="0"/>
              <a:t/>
            </a:r>
            <a:br>
              <a:rPr lang="ru-RU" sz="2400" dirty="0" smtClean="0"/>
            </a:br>
            <a:endParaRPr lang="ru-RU" sz="2400" dirty="0"/>
          </a:p>
        </p:txBody>
      </p:sp>
      <p:pic>
        <p:nvPicPr>
          <p:cNvPr id="27650" name="Picture 2" descr="https://kamniamulety.ru/wp-content/uploads/2022/11/krupenichka-i.jpg"/>
          <p:cNvPicPr>
            <a:picLocks noChangeAspect="1" noChangeArrowheads="1"/>
          </p:cNvPicPr>
          <p:nvPr/>
        </p:nvPicPr>
        <p:blipFill>
          <a:blip r:embed="rId3"/>
          <a:srcRect/>
          <a:stretch>
            <a:fillRect/>
          </a:stretch>
        </p:blipFill>
        <p:spPr bwMode="auto">
          <a:xfrm>
            <a:off x="8728469" y="1575210"/>
            <a:ext cx="3463531" cy="3786499"/>
          </a:xfrm>
          <a:prstGeom prst="rect">
            <a:avLst/>
          </a:prstGeom>
          <a:noFill/>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6422" y="-212942"/>
            <a:ext cx="9144000" cy="2187215"/>
          </a:xfrm>
        </p:spPr>
        <p:txBody>
          <a:bodyPr rtlCol="0">
            <a:normAutofit fontScale="90000"/>
          </a:bodyPr>
          <a:lstStyle/>
          <a:p>
            <a:r>
              <a:rPr lang="ru-RU" b="1" i="1" dirty="0" smtClean="0"/>
              <a:t/>
            </a:r>
            <a:br>
              <a:rPr lang="ru-RU" b="1" i="1"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
            </a:r>
            <a:br>
              <a:rPr lang="ru-RU" b="1" dirty="0" smtClean="0"/>
            </a:br>
            <a:r>
              <a:rPr lang="ru-RU" b="1" i="1" dirty="0" smtClean="0"/>
              <a:t> </a:t>
            </a:r>
            <a:r>
              <a:rPr lang="ru-RU" dirty="0" smtClean="0"/>
              <a:t/>
            </a:r>
            <a:br>
              <a:rPr lang="ru-RU" dirty="0" smtClean="0"/>
            </a:br>
            <a:r>
              <a:rPr lang="ru-RU" dirty="0" smtClean="0"/>
              <a:t/>
            </a:r>
            <a:br>
              <a:rPr lang="ru-RU" dirty="0" smtClean="0"/>
            </a:br>
            <a:r>
              <a:rPr lang="ru-RU" b="1" i="1" dirty="0" smtClean="0"/>
              <a:t>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b="1" i="1" dirty="0" smtClean="0"/>
              <a:t>                  </a:t>
            </a:r>
            <a:r>
              <a:rPr lang="ru-RU" b="1" i="1" dirty="0" smtClean="0">
                <a:solidFill>
                  <a:srgbClr val="FF0000"/>
                </a:solidFill>
              </a:rPr>
              <a:t>Кубышка-травница</a:t>
            </a:r>
            <a:r>
              <a:rPr lang="ru-RU" dirty="0" smtClean="0">
                <a:solidFill>
                  <a:srgbClr val="FF0000"/>
                </a:solidFill>
              </a:rPr>
              <a:t/>
            </a:r>
            <a:br>
              <a:rPr lang="ru-RU" dirty="0" smtClean="0">
                <a:solidFill>
                  <a:srgbClr val="FF0000"/>
                </a:solidFill>
              </a:rPr>
            </a:br>
            <a:r>
              <a:rPr lang="ru-RU" dirty="0" smtClean="0"/>
              <a:t/>
            </a:r>
            <a:br>
              <a:rPr lang="ru-RU" dirty="0" smtClean="0"/>
            </a:br>
            <a:r>
              <a:rPr lang="ru-RU" b="1" dirty="0" smtClean="0"/>
              <a:t/>
            </a:r>
            <a:br>
              <a:rPr lang="ru-RU" b="1" dirty="0" smtClean="0"/>
            </a:br>
            <a:endParaRPr lang="ru-RU" b="1" dirty="0">
              <a:solidFill>
                <a:schemeClr val="accent6">
                  <a:lumMod val="75000"/>
                </a:schemeClr>
              </a:solidFill>
            </a:endParaRPr>
          </a:p>
        </p:txBody>
      </p:sp>
      <p:sp>
        <p:nvSpPr>
          <p:cNvPr id="3" name="Объект 2"/>
          <p:cNvSpPr>
            <a:spLocks noGrp="1"/>
          </p:cNvSpPr>
          <p:nvPr>
            <p:ph idx="1"/>
          </p:nvPr>
        </p:nvSpPr>
        <p:spPr>
          <a:xfrm>
            <a:off x="998377" y="939452"/>
            <a:ext cx="7397478" cy="6235789"/>
          </a:xfrm>
        </p:spPr>
        <p:txBody>
          <a:bodyPr rtlCol="0">
            <a:normAutofit fontScale="70000" lnSpcReduction="20000"/>
          </a:bodyPr>
          <a:lstStyle/>
          <a:p>
            <a:pPr>
              <a:buNone/>
            </a:pPr>
            <a:r>
              <a:rPr lang="ru-RU" sz="2400" b="1" dirty="0" smtClean="0"/>
              <a:t>   Чтобы воздух в избе был чистый, изготавливали полезную куколку "Кубышку-Травницу". Подвешивали ее там, где воздух застаивался или над колыбелью ребенка.</a:t>
            </a:r>
            <a:br>
              <a:rPr lang="ru-RU" sz="2400" b="1" dirty="0" smtClean="0"/>
            </a:br>
            <a:r>
              <a:rPr lang="ru-RU" sz="2400" b="1" dirty="0" smtClean="0"/>
              <a:t/>
            </a:r>
            <a:br>
              <a:rPr lang="ru-RU" sz="2400" b="1" dirty="0" smtClean="0"/>
            </a:br>
            <a:r>
              <a:rPr lang="ru-RU" sz="2400" b="1" dirty="0" smtClean="0"/>
              <a:t>Сфера влияния кубышки-травницы – ограждение от болезней, она должна бдительно следить за физическим здоровьем всех членов семьи. Это защитница от злых духов болезни, и добрая утешница. От уютной кругленькой и мягкой куколки исходит какая-то особая теплота и домашняя атмосфера, как от доброй хозяйки. Она и впрямь создает приятную и комфортную атмосферу в доме.</a:t>
            </a:r>
            <a:r>
              <a:rPr lang="ru-RU" sz="2400" dirty="0" smtClean="0"/>
              <a:t/>
            </a:r>
            <a:br>
              <a:rPr lang="ru-RU" sz="2400" dirty="0" smtClean="0"/>
            </a:br>
            <a:endParaRPr lang="ru-RU" sz="2400" dirty="0" smtClean="0"/>
          </a:p>
          <a:p>
            <a:pPr>
              <a:buNone/>
            </a:pPr>
            <a:r>
              <a:rPr lang="ru-RU" sz="2400" b="1" dirty="0" smtClean="0"/>
              <a:t>    Её толстая круглая юбка и узелки в руках набиты целебными душистыми травами. Наши предки считали, что аромат травы отгоняет дух болезни, для этого куколку надо помять в руках. Если в доме кто-то заболевает – ее ставили в изголовье кровати больного, если был болен ребенок, то ему делали такую травницу для игры или подвешивали над колыбелью.</a:t>
            </a:r>
            <a:br>
              <a:rPr lang="ru-RU" sz="2400" b="1" dirty="0" smtClean="0"/>
            </a:br>
            <a:r>
              <a:rPr lang="ru-RU" sz="2400" b="1" dirty="0" smtClean="0"/>
              <a:t/>
            </a:r>
            <a:br>
              <a:rPr lang="ru-RU" sz="2400" b="1" dirty="0" smtClean="0"/>
            </a:br>
            <a:r>
              <a:rPr lang="ru-RU" sz="2400" b="1" dirty="0" smtClean="0"/>
              <a:t>При первом внесении Куклы в дом семьи, где она будет находиться, её непременно давали в руки всем домочадцам, которые вдыхали аромат сухих трав, старались угадать, чем наполнена кубышка, просили уберечь дом от болезней.</a:t>
            </a:r>
            <a:br>
              <a:rPr lang="ru-RU" sz="2400" b="1" dirty="0" smtClean="0"/>
            </a:br>
            <a:r>
              <a:rPr lang="ru-RU" sz="2400" b="1" dirty="0" smtClean="0"/>
              <a:t/>
            </a:r>
            <a:br>
              <a:rPr lang="ru-RU" sz="2400" b="1" dirty="0" smtClean="0"/>
            </a:br>
            <a:r>
              <a:rPr lang="ru-RU" sz="2400" b="1" dirty="0" smtClean="0"/>
              <a:t>Куколку можно поставить в платяной шкаф, тогда её запах будет выполнять ещё одну защитную функцию.</a:t>
            </a:r>
            <a:br>
              <a:rPr lang="ru-RU" sz="2400" b="1" dirty="0" smtClean="0"/>
            </a:br>
            <a:r>
              <a:rPr lang="ru-RU" sz="2400" b="1" dirty="0" smtClean="0"/>
              <a:t/>
            </a:r>
            <a:br>
              <a:rPr lang="ru-RU" sz="2400" b="1" dirty="0" smtClean="0"/>
            </a:br>
            <a:r>
              <a:rPr lang="ru-RU" sz="2400" b="1" dirty="0" smtClean="0"/>
              <a:t>Травница может долго радовать запахом трав и красивым нарядом, потому что срок действия куклы - 2 года.</a:t>
            </a:r>
            <a:r>
              <a:rPr lang="ru-RU" sz="2400" dirty="0" smtClean="0"/>
              <a:t/>
            </a:r>
            <a:br>
              <a:rPr lang="ru-RU" sz="2400" dirty="0" smtClean="0"/>
            </a:br>
            <a:endParaRPr lang="ru-RU" sz="2400" dirty="0"/>
          </a:p>
        </p:txBody>
      </p:sp>
      <p:pic>
        <p:nvPicPr>
          <p:cNvPr id="25602" name="Picture 2" descr="https://clasmaster.ru/wp-content/uploads/6/1/b/61b4f6e2b10bb571b23de397a2ee4239.jpeg"/>
          <p:cNvPicPr>
            <a:picLocks noChangeAspect="1" noChangeArrowheads="1"/>
          </p:cNvPicPr>
          <p:nvPr/>
        </p:nvPicPr>
        <p:blipFill>
          <a:blip r:embed="rId3" cstate="print"/>
          <a:srcRect l="14810" r="13802"/>
          <a:stretch>
            <a:fillRect/>
          </a:stretch>
        </p:blipFill>
        <p:spPr bwMode="auto">
          <a:xfrm>
            <a:off x="8354291" y="1251384"/>
            <a:ext cx="3546764" cy="3863484"/>
          </a:xfrm>
          <a:prstGeom prst="rect">
            <a:avLst/>
          </a:prstGeom>
          <a:noFill/>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6422" y="-212942"/>
            <a:ext cx="9144000" cy="2020960"/>
          </a:xfrm>
        </p:spPr>
        <p:txBody>
          <a:bodyPr rtlCol="0">
            <a:normAutofit fontScale="90000"/>
          </a:bodyPr>
          <a:lstStyle/>
          <a:p>
            <a:r>
              <a:rPr lang="ru-RU" b="1" i="1" dirty="0" smtClean="0"/>
              <a:t/>
            </a:r>
            <a:br>
              <a:rPr lang="ru-RU" b="1" i="1"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
            </a:r>
            <a:br>
              <a:rPr lang="ru-RU" b="1" dirty="0" smtClean="0"/>
            </a:br>
            <a:r>
              <a:rPr lang="ru-RU" b="1" i="1" dirty="0" smtClean="0"/>
              <a:t> </a:t>
            </a:r>
            <a:r>
              <a:rPr lang="ru-RU" dirty="0" smtClean="0"/>
              <a:t/>
            </a:r>
            <a:br>
              <a:rPr lang="ru-RU" dirty="0" smtClean="0"/>
            </a:br>
            <a:r>
              <a:rPr lang="ru-RU" dirty="0" smtClean="0"/>
              <a:t/>
            </a:r>
            <a:br>
              <a:rPr lang="ru-RU" dirty="0" smtClean="0"/>
            </a:br>
            <a:r>
              <a:rPr lang="ru-RU" b="1" i="1" dirty="0" smtClean="0"/>
              <a:t>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dirty="0" smtClean="0"/>
              <a:t/>
            </a:r>
            <a:br>
              <a:rPr lang="ru-RU" dirty="0" smtClean="0"/>
            </a:br>
            <a:r>
              <a:rPr lang="ru-RU" dirty="0" smtClean="0"/>
              <a:t>                       </a:t>
            </a:r>
            <a:r>
              <a:rPr lang="ru-RU" b="1" i="1" dirty="0" smtClean="0">
                <a:solidFill>
                  <a:srgbClr val="FF0000"/>
                </a:solidFill>
              </a:rPr>
              <a:t>Неразлучники </a:t>
            </a:r>
            <a:r>
              <a:rPr lang="ru-RU" dirty="0" smtClean="0">
                <a:solidFill>
                  <a:srgbClr val="FF0000"/>
                </a:solidFill>
              </a:rPr>
              <a:t/>
            </a:r>
            <a:br>
              <a:rPr lang="ru-RU" dirty="0" smtClean="0">
                <a:solidFill>
                  <a:srgbClr val="FF0000"/>
                </a:solidFill>
              </a:rPr>
            </a:br>
            <a:r>
              <a:rPr lang="ru-RU" b="1" dirty="0" smtClean="0"/>
              <a:t/>
            </a:r>
            <a:br>
              <a:rPr lang="ru-RU" b="1" dirty="0" smtClean="0"/>
            </a:br>
            <a:r>
              <a:rPr lang="ru-RU" b="1" dirty="0" smtClean="0"/>
              <a:t/>
            </a:r>
            <a:br>
              <a:rPr lang="ru-RU" b="1" dirty="0" smtClean="0"/>
            </a:br>
            <a:endParaRPr lang="ru-RU" b="1" dirty="0">
              <a:solidFill>
                <a:schemeClr val="accent6">
                  <a:lumMod val="75000"/>
                </a:schemeClr>
              </a:solidFill>
            </a:endParaRPr>
          </a:p>
        </p:txBody>
      </p:sp>
      <p:sp>
        <p:nvSpPr>
          <p:cNvPr id="3" name="Объект 2"/>
          <p:cNvSpPr>
            <a:spLocks noGrp="1"/>
          </p:cNvSpPr>
          <p:nvPr>
            <p:ph idx="1"/>
          </p:nvPr>
        </p:nvSpPr>
        <p:spPr>
          <a:xfrm>
            <a:off x="979714" y="457200"/>
            <a:ext cx="6494105" cy="6680718"/>
          </a:xfrm>
        </p:spPr>
        <p:txBody>
          <a:bodyPr rtlCol="0">
            <a:normAutofit fontScale="70000" lnSpcReduction="20000"/>
          </a:bodyPr>
          <a:lstStyle/>
          <a:p>
            <a:pPr marL="45720" indent="0">
              <a:buNone/>
            </a:pPr>
            <a:endParaRPr lang="ru-RU" sz="2400" dirty="0"/>
          </a:p>
          <a:p>
            <a:pPr>
              <a:buNone/>
            </a:pPr>
            <a:r>
              <a:rPr lang="ru-RU" sz="4900" dirty="0" smtClean="0"/>
              <a:t>  </a:t>
            </a:r>
            <a:r>
              <a:rPr lang="ru-RU" sz="4500" dirty="0" smtClean="0"/>
              <a:t>Славянская народная кукла</a:t>
            </a:r>
          </a:p>
          <a:p>
            <a:pPr>
              <a:buNone/>
            </a:pPr>
            <a:r>
              <a:rPr lang="ru-RU" sz="4500" dirty="0" smtClean="0"/>
              <a:t>  оберег «Неразлучники" - это символ любви, верности, взаимопонимания и лада в семье. Подаренная в день свадьбы куколка станет сильным талисманом молодой семьи от сглаза, сор, измен. Такую куколку делали и замужние женщины.</a:t>
            </a:r>
          </a:p>
          <a:p>
            <a:pPr>
              <a:buNone/>
            </a:pPr>
            <a:r>
              <a:rPr lang="ru-RU" sz="4500" dirty="0" smtClean="0"/>
              <a:t>  Сама конструкция очень древняя и очень символичная: у этих куколок - одна рука на двоих — это означает вместе идти по жизни рука об руку. </a:t>
            </a:r>
            <a:endParaRPr lang="ru-RU" sz="4500" dirty="0"/>
          </a:p>
        </p:txBody>
      </p:sp>
      <p:pic>
        <p:nvPicPr>
          <p:cNvPr id="88066" name="Picture 2" descr="https://cs2.livemaster.ru/storage/f4/9d/b40ab81895b8b3722b17ce5e5f7q--svadebnyj-salon-podarki-na-svadbu-svadebnaya-kukla-nerazluchn.jpg"/>
          <p:cNvPicPr>
            <a:picLocks noChangeAspect="1" noChangeArrowheads="1"/>
          </p:cNvPicPr>
          <p:nvPr/>
        </p:nvPicPr>
        <p:blipFill>
          <a:blip r:embed="rId3"/>
          <a:srcRect l="9398" r="14844" b="14848"/>
          <a:stretch>
            <a:fillRect/>
          </a:stretch>
        </p:blipFill>
        <p:spPr bwMode="auto">
          <a:xfrm>
            <a:off x="7768723" y="1246906"/>
            <a:ext cx="3993786" cy="4696693"/>
          </a:xfrm>
          <a:prstGeom prst="rect">
            <a:avLst/>
          </a:prstGeom>
          <a:noFill/>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6422" y="-212942"/>
            <a:ext cx="9144000" cy="2020960"/>
          </a:xfrm>
        </p:spPr>
        <p:txBody>
          <a:bodyPr rtlCol="0">
            <a:normAutofit fontScale="90000"/>
          </a:bodyPr>
          <a:lstStyle/>
          <a:p>
            <a:r>
              <a:rPr lang="ru-RU" b="1" i="1" dirty="0" smtClean="0"/>
              <a:t/>
            </a:r>
            <a:br>
              <a:rPr lang="ru-RU" b="1" i="1"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
            </a:r>
            <a:br>
              <a:rPr lang="ru-RU" b="1" dirty="0" smtClean="0"/>
            </a:br>
            <a:r>
              <a:rPr lang="ru-RU" b="1" i="1" dirty="0" smtClean="0"/>
              <a:t> </a:t>
            </a:r>
            <a:r>
              <a:rPr lang="ru-RU" dirty="0" smtClean="0"/>
              <a:t/>
            </a:r>
            <a:br>
              <a:rPr lang="ru-RU" dirty="0" smtClean="0"/>
            </a:br>
            <a:r>
              <a:rPr lang="ru-RU" dirty="0" smtClean="0"/>
              <a:t/>
            </a:r>
            <a:br>
              <a:rPr lang="ru-RU" dirty="0" smtClean="0"/>
            </a:br>
            <a:r>
              <a:rPr lang="ru-RU" b="1" i="1" dirty="0" smtClean="0"/>
              <a:t>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dirty="0" smtClean="0"/>
              <a:t/>
            </a:r>
            <a:br>
              <a:rPr lang="ru-RU" dirty="0" smtClean="0"/>
            </a:br>
            <a:r>
              <a:rPr lang="ru-RU" dirty="0" smtClean="0"/>
              <a:t>                     </a:t>
            </a:r>
            <a:r>
              <a:rPr lang="ru-RU" b="1" i="1" dirty="0" smtClean="0">
                <a:solidFill>
                  <a:srgbClr val="FF0000"/>
                </a:solidFill>
              </a:rPr>
              <a:t> </a:t>
            </a:r>
            <a:r>
              <a:rPr lang="ru-RU" dirty="0" smtClean="0">
                <a:solidFill>
                  <a:srgbClr val="FF0000"/>
                </a:solidFill>
              </a:rPr>
              <a:t/>
            </a:r>
            <a:br>
              <a:rPr lang="ru-RU" dirty="0" smtClean="0">
                <a:solidFill>
                  <a:srgbClr val="FF0000"/>
                </a:solidFill>
              </a:rPr>
            </a:br>
            <a:r>
              <a:rPr lang="ru-RU" b="1" dirty="0" smtClean="0"/>
              <a:t/>
            </a:r>
            <a:br>
              <a:rPr lang="ru-RU" b="1" dirty="0" smtClean="0"/>
            </a:br>
            <a:r>
              <a:rPr lang="ru-RU" b="1" dirty="0" smtClean="0"/>
              <a:t/>
            </a:r>
            <a:br>
              <a:rPr lang="ru-RU" b="1" dirty="0" smtClean="0"/>
            </a:br>
            <a:endParaRPr lang="ru-RU" b="1" dirty="0">
              <a:solidFill>
                <a:schemeClr val="accent6">
                  <a:lumMod val="75000"/>
                </a:schemeClr>
              </a:solidFill>
            </a:endParaRPr>
          </a:p>
        </p:txBody>
      </p:sp>
      <p:sp>
        <p:nvSpPr>
          <p:cNvPr id="3" name="Объект 2"/>
          <p:cNvSpPr>
            <a:spLocks noGrp="1"/>
          </p:cNvSpPr>
          <p:nvPr>
            <p:ph idx="1"/>
          </p:nvPr>
        </p:nvSpPr>
        <p:spPr>
          <a:xfrm>
            <a:off x="1953491" y="457200"/>
            <a:ext cx="8915400" cy="6680718"/>
          </a:xfrm>
        </p:spPr>
        <p:txBody>
          <a:bodyPr rtlCol="0">
            <a:normAutofit/>
          </a:bodyPr>
          <a:lstStyle/>
          <a:p>
            <a:pPr marL="45720" indent="0">
              <a:buNone/>
            </a:pPr>
            <a:endParaRPr lang="ru-RU" sz="2400" dirty="0"/>
          </a:p>
          <a:p>
            <a:pPr>
              <a:buNone/>
            </a:pPr>
            <a:r>
              <a:rPr lang="ru-RU" sz="4500" dirty="0" smtClean="0"/>
              <a:t> </a:t>
            </a:r>
            <a:r>
              <a:rPr lang="ru-RU" sz="4000" b="1" i="1" dirty="0" smtClean="0"/>
              <a:t>Кукла просто загляденье,</a:t>
            </a:r>
            <a:endParaRPr lang="ru-RU" sz="4000" b="1" dirty="0" smtClean="0"/>
          </a:p>
          <a:p>
            <a:pPr>
              <a:buNone/>
            </a:pPr>
            <a:r>
              <a:rPr lang="ru-RU" sz="4000" b="1" i="1" dirty="0" smtClean="0"/>
              <a:t>Детям всем на удивленье,</a:t>
            </a:r>
            <a:endParaRPr lang="ru-RU" sz="4000" b="1" dirty="0" smtClean="0"/>
          </a:p>
          <a:p>
            <a:pPr>
              <a:buNone/>
            </a:pPr>
            <a:r>
              <a:rPr lang="ru-RU" sz="4000" b="1" i="1" dirty="0" smtClean="0"/>
              <a:t>Коль хотите научиться</a:t>
            </a:r>
            <a:endParaRPr lang="ru-RU" sz="4000" b="1" dirty="0" smtClean="0"/>
          </a:p>
          <a:p>
            <a:pPr>
              <a:buNone/>
            </a:pPr>
            <a:r>
              <a:rPr lang="ru-RU" sz="4000" b="1" i="1" dirty="0" smtClean="0"/>
              <a:t>Эту куклу мастерить</a:t>
            </a:r>
          </a:p>
          <a:p>
            <a:pPr>
              <a:buNone/>
            </a:pPr>
            <a:r>
              <a:rPr lang="ru-RU" sz="4000" b="1" i="1" dirty="0" smtClean="0"/>
              <a:t>Вам придется не лениться</a:t>
            </a:r>
            <a:endParaRPr lang="ru-RU" sz="4000" b="1" dirty="0" smtClean="0"/>
          </a:p>
          <a:p>
            <a:pPr>
              <a:buNone/>
            </a:pPr>
            <a:r>
              <a:rPr lang="ru-RU" sz="4000" b="1" i="1" dirty="0" smtClean="0"/>
              <a:t>И старанье приложить!</a:t>
            </a:r>
            <a:endParaRPr lang="ru-RU" sz="4000" b="1" dirty="0" smtClean="0"/>
          </a:p>
          <a:p>
            <a:pPr>
              <a:buNone/>
            </a:pPr>
            <a:endParaRPr lang="ru-RU" sz="4500" dirty="0"/>
          </a:p>
        </p:txBody>
      </p:sp>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6422" y="-212942"/>
            <a:ext cx="9144000" cy="1691013"/>
          </a:xfrm>
        </p:spPr>
        <p:txBody>
          <a:bodyPr rtlCol="0">
            <a:normAutofit fontScale="90000"/>
          </a:bodyPr>
          <a:lstStyle/>
          <a:p>
            <a:r>
              <a:rPr lang="ru-RU" b="1" i="1" dirty="0" smtClean="0"/>
              <a:t/>
            </a:r>
            <a:br>
              <a:rPr lang="ru-RU" b="1" i="1"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
            </a:r>
            <a:br>
              <a:rPr lang="ru-RU" b="1" dirty="0" smtClean="0"/>
            </a:br>
            <a:r>
              <a:rPr lang="ru-RU" b="1" i="1" dirty="0" smtClean="0"/>
              <a:t> </a:t>
            </a:r>
            <a:r>
              <a:rPr lang="ru-RU" dirty="0" smtClean="0"/>
              <a:t/>
            </a:r>
            <a:br>
              <a:rPr lang="ru-RU" dirty="0" smtClean="0"/>
            </a:br>
            <a:r>
              <a:rPr lang="ru-RU" dirty="0" smtClean="0"/>
              <a:t/>
            </a:r>
            <a:br>
              <a:rPr lang="ru-RU" dirty="0" smtClean="0"/>
            </a:br>
            <a:r>
              <a:rPr lang="ru-RU" b="1" i="1" dirty="0" smtClean="0"/>
              <a:t>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b="1" i="1" dirty="0" smtClean="0"/>
              <a:t>                      ОБРАЗЦЫ КУКОЛ</a:t>
            </a:r>
            <a:r>
              <a:rPr lang="ru-RU" dirty="0" smtClean="0"/>
              <a:t/>
            </a:r>
            <a:br>
              <a:rPr lang="ru-RU" dirty="0" smtClean="0"/>
            </a:br>
            <a:r>
              <a:rPr lang="ru-RU" b="1" dirty="0" smtClean="0"/>
              <a:t/>
            </a:r>
            <a:br>
              <a:rPr lang="ru-RU" b="1" dirty="0" smtClean="0"/>
            </a:br>
            <a:endParaRPr lang="ru-RU" b="1" dirty="0">
              <a:solidFill>
                <a:schemeClr val="accent6">
                  <a:lumMod val="75000"/>
                </a:schemeClr>
              </a:solidFill>
            </a:endParaRPr>
          </a:p>
        </p:txBody>
      </p:sp>
      <p:sp>
        <p:nvSpPr>
          <p:cNvPr id="3" name="Объект 2"/>
          <p:cNvSpPr>
            <a:spLocks noGrp="1"/>
          </p:cNvSpPr>
          <p:nvPr>
            <p:ph idx="1"/>
          </p:nvPr>
        </p:nvSpPr>
        <p:spPr>
          <a:xfrm>
            <a:off x="1083733" y="939452"/>
            <a:ext cx="707489" cy="5715349"/>
          </a:xfrm>
        </p:spPr>
        <p:txBody>
          <a:bodyPr rtlCol="0">
            <a:normAutofit/>
          </a:bodyPr>
          <a:lstStyle/>
          <a:p>
            <a:pPr marL="45720" indent="0">
              <a:buNone/>
            </a:pPr>
            <a:endParaRPr lang="ru-RU" sz="2400" dirty="0"/>
          </a:p>
          <a:p>
            <a:endParaRPr lang="ru-RU" sz="4900" dirty="0" smtClean="0"/>
          </a:p>
          <a:p>
            <a:r>
              <a:rPr lang="ru-RU" sz="2400" dirty="0" smtClean="0"/>
              <a:t/>
            </a:r>
            <a:br>
              <a:rPr lang="ru-RU" sz="2400" dirty="0" smtClean="0"/>
            </a:br>
            <a:endParaRPr lang="ru-RU" sz="2400" dirty="0"/>
          </a:p>
        </p:txBody>
      </p:sp>
      <p:pic>
        <p:nvPicPr>
          <p:cNvPr id="8" name="Рисунок 7" descr="народные куклы обереги своими руками как сделать 2"/>
          <p:cNvPicPr/>
          <p:nvPr/>
        </p:nvPicPr>
        <p:blipFill>
          <a:blip r:embed="rId3"/>
          <a:srcRect/>
          <a:stretch>
            <a:fillRect/>
          </a:stretch>
        </p:blipFill>
        <p:spPr bwMode="auto">
          <a:xfrm>
            <a:off x="3631621" y="819149"/>
            <a:ext cx="4762500" cy="4762500"/>
          </a:xfrm>
          <a:prstGeom prst="rect">
            <a:avLst/>
          </a:prstGeom>
          <a:noFill/>
          <a:ln w="9525">
            <a:noFill/>
            <a:miter lim="800000"/>
            <a:headEnd/>
            <a:tailEnd/>
          </a:ln>
        </p:spPr>
      </p:pic>
      <p:pic>
        <p:nvPicPr>
          <p:cNvPr id="9" name="Рисунок 8" descr="народные куклы обереги своими руками как сделать 3"/>
          <p:cNvPicPr/>
          <p:nvPr/>
        </p:nvPicPr>
        <p:blipFill>
          <a:blip r:embed="rId4"/>
          <a:srcRect/>
          <a:stretch>
            <a:fillRect/>
          </a:stretch>
        </p:blipFill>
        <p:spPr bwMode="auto">
          <a:xfrm>
            <a:off x="306531" y="706581"/>
            <a:ext cx="3267941" cy="2880014"/>
          </a:xfrm>
          <a:prstGeom prst="rect">
            <a:avLst/>
          </a:prstGeom>
          <a:noFill/>
          <a:ln w="9525">
            <a:noFill/>
            <a:miter lim="800000"/>
            <a:headEnd/>
            <a:tailEnd/>
          </a:ln>
        </p:spPr>
      </p:pic>
      <p:pic>
        <p:nvPicPr>
          <p:cNvPr id="10" name="Рисунок 9" descr="как сделать народные куклы из ткани своими руками 7"/>
          <p:cNvPicPr/>
          <p:nvPr/>
        </p:nvPicPr>
        <p:blipFill>
          <a:blip r:embed="rId5"/>
          <a:srcRect/>
          <a:stretch>
            <a:fillRect/>
          </a:stretch>
        </p:blipFill>
        <p:spPr bwMode="auto">
          <a:xfrm>
            <a:off x="8549986" y="706580"/>
            <a:ext cx="3642014" cy="3378777"/>
          </a:xfrm>
          <a:prstGeom prst="rect">
            <a:avLst/>
          </a:prstGeom>
          <a:noFill/>
          <a:ln w="9525">
            <a:noFill/>
            <a:miter lim="800000"/>
            <a:headEnd/>
            <a:tailEnd/>
          </a:ln>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6422" y="-212942"/>
            <a:ext cx="9144000" cy="1691013"/>
          </a:xfrm>
        </p:spPr>
        <p:txBody>
          <a:bodyPr rtlCol="0">
            <a:normAutofit fontScale="90000"/>
          </a:bodyPr>
          <a:lstStyle/>
          <a:p>
            <a:r>
              <a:rPr lang="ru-RU" b="1" i="1" dirty="0" smtClean="0"/>
              <a:t/>
            </a:r>
            <a:br>
              <a:rPr lang="ru-RU" b="1" i="1"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
            </a:r>
            <a:br>
              <a:rPr lang="ru-RU" b="1" dirty="0" smtClean="0"/>
            </a:br>
            <a:r>
              <a:rPr lang="ru-RU" b="1" i="1" dirty="0" smtClean="0"/>
              <a:t> </a:t>
            </a:r>
            <a:r>
              <a:rPr lang="ru-RU" dirty="0" smtClean="0"/>
              <a:t/>
            </a:r>
            <a:br>
              <a:rPr lang="ru-RU" dirty="0" smtClean="0"/>
            </a:br>
            <a:r>
              <a:rPr lang="ru-RU" dirty="0" smtClean="0"/>
              <a:t/>
            </a:r>
            <a:br>
              <a:rPr lang="ru-RU" dirty="0" smtClean="0"/>
            </a:br>
            <a:r>
              <a:rPr lang="ru-RU" b="1" i="1" dirty="0" smtClean="0"/>
              <a:t>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dirty="0" smtClean="0"/>
              <a:t/>
            </a:r>
            <a:br>
              <a:rPr lang="ru-RU" dirty="0" smtClean="0"/>
            </a:br>
            <a:r>
              <a:rPr lang="ru-RU" b="1" dirty="0" smtClean="0"/>
              <a:t/>
            </a:r>
            <a:br>
              <a:rPr lang="ru-RU" b="1" dirty="0" smtClean="0"/>
            </a:br>
            <a:endParaRPr lang="ru-RU" b="1" dirty="0">
              <a:solidFill>
                <a:schemeClr val="accent6">
                  <a:lumMod val="75000"/>
                </a:schemeClr>
              </a:solidFill>
            </a:endParaRPr>
          </a:p>
        </p:txBody>
      </p:sp>
      <p:sp>
        <p:nvSpPr>
          <p:cNvPr id="3" name="Объект 2"/>
          <p:cNvSpPr>
            <a:spLocks noGrp="1"/>
          </p:cNvSpPr>
          <p:nvPr>
            <p:ph idx="1"/>
          </p:nvPr>
        </p:nvSpPr>
        <p:spPr>
          <a:xfrm>
            <a:off x="1083733" y="939452"/>
            <a:ext cx="1513994" cy="5715349"/>
          </a:xfrm>
        </p:spPr>
        <p:txBody>
          <a:bodyPr rtlCol="0">
            <a:normAutofit/>
          </a:bodyPr>
          <a:lstStyle/>
          <a:p>
            <a:pPr marL="45720" indent="0">
              <a:buNone/>
            </a:pPr>
            <a:endParaRPr lang="ru-RU" sz="2400" dirty="0"/>
          </a:p>
          <a:p>
            <a:r>
              <a:rPr lang="ru-RU" sz="4900" dirty="0" smtClean="0"/>
              <a:t> </a:t>
            </a:r>
          </a:p>
          <a:p>
            <a:r>
              <a:rPr lang="ru-RU" sz="2400" dirty="0" smtClean="0"/>
              <a:t/>
            </a:r>
            <a:br>
              <a:rPr lang="ru-RU" sz="2400" dirty="0" smtClean="0"/>
            </a:br>
            <a:endParaRPr lang="ru-RU" sz="2400" dirty="0"/>
          </a:p>
        </p:txBody>
      </p:sp>
      <p:pic>
        <p:nvPicPr>
          <p:cNvPr id="6" name="Рисунок 5" descr="как сделать народные куклы из ткани 6"/>
          <p:cNvPicPr/>
          <p:nvPr/>
        </p:nvPicPr>
        <p:blipFill>
          <a:blip r:embed="rId3"/>
          <a:srcRect/>
          <a:stretch>
            <a:fillRect/>
          </a:stretch>
        </p:blipFill>
        <p:spPr bwMode="auto">
          <a:xfrm>
            <a:off x="3818658" y="1187595"/>
            <a:ext cx="4762500" cy="4067175"/>
          </a:xfrm>
          <a:prstGeom prst="rect">
            <a:avLst/>
          </a:prstGeom>
          <a:noFill/>
          <a:ln w="9525">
            <a:noFill/>
            <a:miter lim="800000"/>
            <a:headEnd/>
            <a:tailEnd/>
          </a:ln>
        </p:spPr>
      </p:pic>
      <p:pic>
        <p:nvPicPr>
          <p:cNvPr id="7" name="Рисунок 6" descr="как сделать народные куклы из ткани своими руками"/>
          <p:cNvPicPr/>
          <p:nvPr/>
        </p:nvPicPr>
        <p:blipFill>
          <a:blip r:embed="rId4"/>
          <a:srcRect/>
          <a:stretch>
            <a:fillRect/>
          </a:stretch>
        </p:blipFill>
        <p:spPr bwMode="auto">
          <a:xfrm>
            <a:off x="9289473" y="374071"/>
            <a:ext cx="2057400" cy="3013365"/>
          </a:xfrm>
          <a:prstGeom prst="rect">
            <a:avLst/>
          </a:prstGeom>
          <a:noFill/>
          <a:ln w="9525">
            <a:noFill/>
            <a:miter lim="800000"/>
            <a:headEnd/>
            <a:tailEnd/>
          </a:ln>
        </p:spPr>
      </p:pic>
      <p:pic>
        <p:nvPicPr>
          <p:cNvPr id="9" name="Рисунок 8" descr="как сделать народные куклы из ткани своими руками 8"/>
          <p:cNvPicPr/>
          <p:nvPr/>
        </p:nvPicPr>
        <p:blipFill>
          <a:blip r:embed="rId5"/>
          <a:srcRect/>
          <a:stretch>
            <a:fillRect/>
          </a:stretch>
        </p:blipFill>
        <p:spPr bwMode="auto">
          <a:xfrm>
            <a:off x="1247253" y="303755"/>
            <a:ext cx="2097196" cy="3050546"/>
          </a:xfrm>
          <a:prstGeom prst="rect">
            <a:avLst/>
          </a:prstGeom>
          <a:noFill/>
          <a:ln w="9525">
            <a:noFill/>
            <a:miter lim="800000"/>
            <a:headEnd/>
            <a:tailEnd/>
          </a:ln>
        </p:spPr>
      </p:pic>
      <p:pic>
        <p:nvPicPr>
          <p:cNvPr id="10" name="Рисунок 9" descr="народные куклы обереги своими руками как сделать"/>
          <p:cNvPicPr/>
          <p:nvPr/>
        </p:nvPicPr>
        <p:blipFill>
          <a:blip r:embed="rId6"/>
          <a:srcRect l="4297" r="17805"/>
          <a:stretch>
            <a:fillRect/>
          </a:stretch>
        </p:blipFill>
        <p:spPr bwMode="auto">
          <a:xfrm>
            <a:off x="1143000" y="3709554"/>
            <a:ext cx="2182091" cy="2732810"/>
          </a:xfrm>
          <a:prstGeom prst="rect">
            <a:avLst/>
          </a:prstGeom>
          <a:noFill/>
          <a:ln w="9525">
            <a:noFill/>
            <a:miter lim="800000"/>
            <a:headEnd/>
            <a:tailEnd/>
          </a:ln>
        </p:spPr>
      </p:pic>
      <p:pic>
        <p:nvPicPr>
          <p:cNvPr id="11" name="Рисунок 10" descr="народные куклы обереги своими руками как сделать 5"/>
          <p:cNvPicPr/>
          <p:nvPr/>
        </p:nvPicPr>
        <p:blipFill>
          <a:blip r:embed="rId7"/>
          <a:srcRect/>
          <a:stretch>
            <a:fillRect/>
          </a:stretch>
        </p:blipFill>
        <p:spPr bwMode="auto">
          <a:xfrm>
            <a:off x="9164782" y="3678383"/>
            <a:ext cx="2244437" cy="2909454"/>
          </a:xfrm>
          <a:prstGeom prst="rect">
            <a:avLst/>
          </a:prstGeom>
          <a:noFill/>
          <a:ln w="9525">
            <a:noFill/>
            <a:miter lim="800000"/>
            <a:headEnd/>
            <a:tailEnd/>
          </a:ln>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6422" y="-212942"/>
            <a:ext cx="9144000" cy="1691013"/>
          </a:xfrm>
        </p:spPr>
        <p:txBody>
          <a:bodyPr rtlCol="0">
            <a:normAutofit fontScale="90000"/>
          </a:bodyPr>
          <a:lstStyle/>
          <a:p>
            <a:r>
              <a:rPr lang="ru-RU" b="1" i="1" dirty="0" smtClean="0"/>
              <a:t/>
            </a:r>
            <a:br>
              <a:rPr lang="ru-RU" b="1" i="1"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
            </a:r>
            <a:br>
              <a:rPr lang="ru-RU" b="1" dirty="0" smtClean="0"/>
            </a:br>
            <a:r>
              <a:rPr lang="ru-RU" b="1" i="1" dirty="0" smtClean="0"/>
              <a:t> </a:t>
            </a:r>
            <a:r>
              <a:rPr lang="ru-RU" dirty="0" smtClean="0"/>
              <a:t/>
            </a:r>
            <a:br>
              <a:rPr lang="ru-RU" dirty="0" smtClean="0"/>
            </a:br>
            <a:r>
              <a:rPr lang="ru-RU" dirty="0" smtClean="0"/>
              <a:t/>
            </a:r>
            <a:br>
              <a:rPr lang="ru-RU" dirty="0" smtClean="0"/>
            </a:br>
            <a:r>
              <a:rPr lang="ru-RU" b="1" i="1" dirty="0" smtClean="0"/>
              <a:t>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dirty="0" smtClean="0"/>
              <a:t/>
            </a:r>
            <a:br>
              <a:rPr lang="ru-RU" dirty="0" smtClean="0"/>
            </a:br>
            <a:r>
              <a:rPr lang="ru-RU" b="1" dirty="0" smtClean="0"/>
              <a:t/>
            </a:r>
            <a:br>
              <a:rPr lang="ru-RU" b="1" dirty="0" smtClean="0"/>
            </a:br>
            <a:endParaRPr lang="ru-RU" b="1" dirty="0">
              <a:solidFill>
                <a:schemeClr val="accent6">
                  <a:lumMod val="75000"/>
                </a:schemeClr>
              </a:solidFill>
            </a:endParaRPr>
          </a:p>
        </p:txBody>
      </p:sp>
      <p:sp>
        <p:nvSpPr>
          <p:cNvPr id="3" name="Объект 2"/>
          <p:cNvSpPr>
            <a:spLocks noGrp="1"/>
          </p:cNvSpPr>
          <p:nvPr>
            <p:ph idx="1"/>
          </p:nvPr>
        </p:nvSpPr>
        <p:spPr>
          <a:xfrm>
            <a:off x="1083733" y="939452"/>
            <a:ext cx="1513994" cy="5715349"/>
          </a:xfrm>
        </p:spPr>
        <p:txBody>
          <a:bodyPr rtlCol="0">
            <a:normAutofit/>
          </a:bodyPr>
          <a:lstStyle/>
          <a:p>
            <a:pPr marL="45720" indent="0">
              <a:buNone/>
            </a:pPr>
            <a:endParaRPr lang="ru-RU" sz="2400" dirty="0"/>
          </a:p>
          <a:p>
            <a:r>
              <a:rPr lang="ru-RU" sz="4900" dirty="0" smtClean="0"/>
              <a:t> </a:t>
            </a:r>
          </a:p>
          <a:p>
            <a:r>
              <a:rPr lang="ru-RU" sz="2400" dirty="0" smtClean="0"/>
              <a:t/>
            </a:r>
            <a:br>
              <a:rPr lang="ru-RU" sz="2400" dirty="0" smtClean="0"/>
            </a:br>
            <a:endParaRPr lang="ru-RU" sz="2400" dirty="0"/>
          </a:p>
        </p:txBody>
      </p:sp>
      <p:pic>
        <p:nvPicPr>
          <p:cNvPr id="8" name="Рисунок 7" descr="красивые народные куклы из ткани 5"/>
          <p:cNvPicPr/>
          <p:nvPr/>
        </p:nvPicPr>
        <p:blipFill>
          <a:blip r:embed="rId3"/>
          <a:srcRect/>
          <a:stretch>
            <a:fillRect/>
          </a:stretch>
        </p:blipFill>
        <p:spPr bwMode="auto">
          <a:xfrm>
            <a:off x="4062412" y="1395412"/>
            <a:ext cx="4067175" cy="4067175"/>
          </a:xfrm>
          <a:prstGeom prst="rect">
            <a:avLst/>
          </a:prstGeom>
          <a:noFill/>
          <a:ln w="9525">
            <a:noFill/>
            <a:miter lim="800000"/>
            <a:headEnd/>
            <a:tailEnd/>
          </a:ln>
        </p:spPr>
      </p:pic>
      <p:pic>
        <p:nvPicPr>
          <p:cNvPr id="11" name="Рисунок 10" descr="как сделать народные куклы из ткани 2"/>
          <p:cNvPicPr/>
          <p:nvPr/>
        </p:nvPicPr>
        <p:blipFill>
          <a:blip r:embed="rId4"/>
          <a:srcRect/>
          <a:stretch>
            <a:fillRect/>
          </a:stretch>
        </p:blipFill>
        <p:spPr bwMode="auto">
          <a:xfrm>
            <a:off x="9045286" y="329912"/>
            <a:ext cx="2247900" cy="3161433"/>
          </a:xfrm>
          <a:prstGeom prst="rect">
            <a:avLst/>
          </a:prstGeom>
          <a:noFill/>
          <a:ln w="9525">
            <a:noFill/>
            <a:miter lim="800000"/>
            <a:headEnd/>
            <a:tailEnd/>
          </a:ln>
        </p:spPr>
      </p:pic>
      <p:pic>
        <p:nvPicPr>
          <p:cNvPr id="12" name="Рисунок 11" descr="народные куклы из ткани своими руками история"/>
          <p:cNvPicPr/>
          <p:nvPr/>
        </p:nvPicPr>
        <p:blipFill>
          <a:blip r:embed="rId5"/>
          <a:srcRect l="19745" t="11600" r="13491" b="5491"/>
          <a:stretch>
            <a:fillRect/>
          </a:stretch>
        </p:blipFill>
        <p:spPr bwMode="auto">
          <a:xfrm>
            <a:off x="9060872" y="3532910"/>
            <a:ext cx="2202873" cy="3054926"/>
          </a:xfrm>
          <a:prstGeom prst="rect">
            <a:avLst/>
          </a:prstGeom>
          <a:noFill/>
          <a:ln w="9525">
            <a:noFill/>
            <a:miter lim="800000"/>
            <a:headEnd/>
            <a:tailEnd/>
          </a:ln>
        </p:spPr>
      </p:pic>
      <p:pic>
        <p:nvPicPr>
          <p:cNvPr id="13" name="Рисунок 12" descr="народные куклы из ткани своими руками история 3"/>
          <p:cNvPicPr/>
          <p:nvPr/>
        </p:nvPicPr>
        <p:blipFill>
          <a:blip r:embed="rId6"/>
          <a:srcRect/>
          <a:stretch>
            <a:fillRect/>
          </a:stretch>
        </p:blipFill>
        <p:spPr bwMode="auto">
          <a:xfrm>
            <a:off x="1209674" y="332509"/>
            <a:ext cx="2177761" cy="2801216"/>
          </a:xfrm>
          <a:prstGeom prst="rect">
            <a:avLst/>
          </a:prstGeom>
          <a:noFill/>
          <a:ln w="9525">
            <a:noFill/>
            <a:miter lim="800000"/>
            <a:headEnd/>
            <a:tailEnd/>
          </a:ln>
        </p:spPr>
      </p:pic>
      <p:pic>
        <p:nvPicPr>
          <p:cNvPr id="14" name="Рисунок 13" descr="https://cs1.livemaster.ru/storage/7c/40/e01ed5b3e1b6e418c6f9cf331cty--kukly-i-igrushki-kukla-obereg-bolshuha-barynya.jpg"/>
          <p:cNvPicPr/>
          <p:nvPr/>
        </p:nvPicPr>
        <p:blipFill>
          <a:blip r:embed="rId7"/>
          <a:srcRect l="36762" t="4203" r="7577" b="6072"/>
          <a:stretch>
            <a:fillRect/>
          </a:stretch>
        </p:blipFill>
        <p:spPr bwMode="auto">
          <a:xfrm>
            <a:off x="1246909" y="3221182"/>
            <a:ext cx="1891146" cy="3158836"/>
          </a:xfrm>
          <a:prstGeom prst="rect">
            <a:avLst/>
          </a:prstGeom>
          <a:noFill/>
          <a:ln w="9525">
            <a:noFill/>
            <a:miter lim="800000"/>
            <a:headEnd/>
            <a:tailEnd/>
          </a:ln>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6422" y="-212942"/>
            <a:ext cx="9144000" cy="1691013"/>
          </a:xfrm>
        </p:spPr>
        <p:txBody>
          <a:bodyPr rtlCol="0">
            <a:normAutofit fontScale="90000"/>
          </a:bodyPr>
          <a:lstStyle/>
          <a:p>
            <a:r>
              <a:rPr lang="ru-RU" b="1" i="1" dirty="0" smtClean="0"/>
              <a:t/>
            </a:r>
            <a:br>
              <a:rPr lang="ru-RU" b="1" i="1"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
            </a:r>
            <a:br>
              <a:rPr lang="ru-RU" b="1" dirty="0" smtClean="0"/>
            </a:br>
            <a:r>
              <a:rPr lang="ru-RU" b="1" i="1" dirty="0" smtClean="0"/>
              <a:t> </a:t>
            </a:r>
            <a:r>
              <a:rPr lang="ru-RU" dirty="0" smtClean="0"/>
              <a:t/>
            </a:r>
            <a:br>
              <a:rPr lang="ru-RU" dirty="0" smtClean="0"/>
            </a:br>
            <a:r>
              <a:rPr lang="ru-RU" dirty="0" smtClean="0"/>
              <a:t/>
            </a:r>
            <a:br>
              <a:rPr lang="ru-RU" dirty="0" smtClean="0"/>
            </a:br>
            <a:r>
              <a:rPr lang="ru-RU" b="1" i="1" dirty="0" smtClean="0"/>
              <a:t>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dirty="0" smtClean="0"/>
              <a:t/>
            </a:r>
            <a:br>
              <a:rPr lang="ru-RU" dirty="0" smtClean="0"/>
            </a:br>
            <a:r>
              <a:rPr lang="ru-RU" b="1" dirty="0" smtClean="0"/>
              <a:t/>
            </a:r>
            <a:br>
              <a:rPr lang="ru-RU" b="1" dirty="0" smtClean="0"/>
            </a:br>
            <a:endParaRPr lang="ru-RU" b="1" dirty="0">
              <a:solidFill>
                <a:schemeClr val="accent6">
                  <a:lumMod val="75000"/>
                </a:schemeClr>
              </a:solidFill>
            </a:endParaRPr>
          </a:p>
        </p:txBody>
      </p:sp>
      <p:sp>
        <p:nvSpPr>
          <p:cNvPr id="3" name="Объект 2"/>
          <p:cNvSpPr>
            <a:spLocks noGrp="1"/>
          </p:cNvSpPr>
          <p:nvPr>
            <p:ph idx="1"/>
          </p:nvPr>
        </p:nvSpPr>
        <p:spPr>
          <a:xfrm>
            <a:off x="1083733" y="939452"/>
            <a:ext cx="1513994" cy="5715349"/>
          </a:xfrm>
        </p:spPr>
        <p:txBody>
          <a:bodyPr rtlCol="0">
            <a:normAutofit/>
          </a:bodyPr>
          <a:lstStyle/>
          <a:p>
            <a:pPr marL="45720" indent="0">
              <a:buNone/>
            </a:pPr>
            <a:endParaRPr lang="ru-RU" sz="2400" dirty="0"/>
          </a:p>
          <a:p>
            <a:r>
              <a:rPr lang="ru-RU" sz="4900" dirty="0" smtClean="0"/>
              <a:t> </a:t>
            </a:r>
          </a:p>
          <a:p>
            <a:r>
              <a:rPr lang="ru-RU" sz="2400" dirty="0" smtClean="0"/>
              <a:t/>
            </a:r>
            <a:br>
              <a:rPr lang="ru-RU" sz="2400" dirty="0" smtClean="0"/>
            </a:br>
            <a:endParaRPr lang="ru-RU" sz="2400" dirty="0"/>
          </a:p>
        </p:txBody>
      </p:sp>
      <p:pic>
        <p:nvPicPr>
          <p:cNvPr id="9" name="Рисунок 8" descr="народные куклы из ткани своими руками история 7"/>
          <p:cNvPicPr/>
          <p:nvPr/>
        </p:nvPicPr>
        <p:blipFill>
          <a:blip r:embed="rId3"/>
          <a:srcRect/>
          <a:stretch>
            <a:fillRect/>
          </a:stretch>
        </p:blipFill>
        <p:spPr bwMode="auto">
          <a:xfrm>
            <a:off x="3714750" y="1047750"/>
            <a:ext cx="4762500" cy="4762500"/>
          </a:xfrm>
          <a:prstGeom prst="rect">
            <a:avLst/>
          </a:prstGeom>
          <a:noFill/>
          <a:ln w="9525">
            <a:noFill/>
            <a:miter lim="800000"/>
            <a:headEnd/>
            <a:tailEnd/>
          </a:ln>
        </p:spPr>
      </p:pic>
      <p:pic>
        <p:nvPicPr>
          <p:cNvPr id="10" name="Рисунок 9" descr="народные куклы из ткани своими руками история 8"/>
          <p:cNvPicPr/>
          <p:nvPr/>
        </p:nvPicPr>
        <p:blipFill>
          <a:blip r:embed="rId4"/>
          <a:srcRect/>
          <a:stretch>
            <a:fillRect/>
          </a:stretch>
        </p:blipFill>
        <p:spPr bwMode="auto">
          <a:xfrm>
            <a:off x="9273020" y="290945"/>
            <a:ext cx="1845252" cy="2986087"/>
          </a:xfrm>
          <a:prstGeom prst="rect">
            <a:avLst/>
          </a:prstGeom>
          <a:noFill/>
          <a:ln w="9525">
            <a:noFill/>
            <a:miter lim="800000"/>
            <a:headEnd/>
            <a:tailEnd/>
          </a:ln>
        </p:spPr>
      </p:pic>
      <p:pic>
        <p:nvPicPr>
          <p:cNvPr id="15" name="Рисунок 14" descr="народные куклы из ткани своими руками история 9"/>
          <p:cNvPicPr/>
          <p:nvPr/>
        </p:nvPicPr>
        <p:blipFill>
          <a:blip r:embed="rId5"/>
          <a:srcRect/>
          <a:stretch>
            <a:fillRect/>
          </a:stretch>
        </p:blipFill>
        <p:spPr bwMode="auto">
          <a:xfrm>
            <a:off x="1373332" y="374072"/>
            <a:ext cx="1889413" cy="3000375"/>
          </a:xfrm>
          <a:prstGeom prst="rect">
            <a:avLst/>
          </a:prstGeom>
          <a:noFill/>
          <a:ln w="9525">
            <a:noFill/>
            <a:miter lim="800000"/>
            <a:headEnd/>
            <a:tailEnd/>
          </a:ln>
        </p:spPr>
      </p:pic>
      <p:pic>
        <p:nvPicPr>
          <p:cNvPr id="16" name="Рисунок 15" descr="простые народные куклы из ткани своими руками 2"/>
          <p:cNvPicPr/>
          <p:nvPr/>
        </p:nvPicPr>
        <p:blipFill>
          <a:blip r:embed="rId6"/>
          <a:srcRect/>
          <a:stretch>
            <a:fillRect/>
          </a:stretch>
        </p:blipFill>
        <p:spPr bwMode="auto">
          <a:xfrm>
            <a:off x="1521401" y="3595255"/>
            <a:ext cx="2115417" cy="2976994"/>
          </a:xfrm>
          <a:prstGeom prst="rect">
            <a:avLst/>
          </a:prstGeom>
          <a:noFill/>
          <a:ln w="9525">
            <a:noFill/>
            <a:miter lim="800000"/>
            <a:headEnd/>
            <a:tailEnd/>
          </a:ln>
        </p:spPr>
      </p:pic>
      <p:pic>
        <p:nvPicPr>
          <p:cNvPr id="17" name="Рисунок 16" descr="простые народные куклы из ткани своими руками 4"/>
          <p:cNvPicPr/>
          <p:nvPr/>
        </p:nvPicPr>
        <p:blipFill>
          <a:blip r:embed="rId7"/>
          <a:srcRect/>
          <a:stretch>
            <a:fillRect/>
          </a:stretch>
        </p:blipFill>
        <p:spPr bwMode="auto">
          <a:xfrm>
            <a:off x="9206345" y="3553691"/>
            <a:ext cx="2015836" cy="2909454"/>
          </a:xfrm>
          <a:prstGeom prst="rect">
            <a:avLst/>
          </a:prstGeom>
          <a:noFill/>
          <a:ln w="9525">
            <a:noFill/>
            <a:miter lim="800000"/>
            <a:headEnd/>
            <a:tailEnd/>
          </a:ln>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9144000" cy="723014"/>
          </a:xfrm>
        </p:spPr>
        <p:txBody>
          <a:bodyPr rtlCol="0"/>
          <a:lstStyle/>
          <a:p>
            <a:pPr algn="ctr"/>
            <a:r>
              <a:rPr lang="ru-RU" sz="3600" b="1" i="1" dirty="0" smtClean="0"/>
              <a:t> </a:t>
            </a:r>
            <a:r>
              <a:rPr lang="ru-RU" sz="3600" b="1" i="1" dirty="0" smtClean="0">
                <a:solidFill>
                  <a:schemeClr val="accent6">
                    <a:lumMod val="75000"/>
                  </a:schemeClr>
                </a:solidFill>
              </a:rPr>
              <a:t>Оборудование и оснащение:</a:t>
            </a:r>
            <a:endParaRPr lang="ru-RU" b="1" dirty="0">
              <a:solidFill>
                <a:schemeClr val="accent6">
                  <a:lumMod val="75000"/>
                </a:schemeClr>
              </a:solidFill>
            </a:endParaRPr>
          </a:p>
        </p:txBody>
      </p:sp>
      <p:sp>
        <p:nvSpPr>
          <p:cNvPr id="3" name="Объект 2"/>
          <p:cNvSpPr>
            <a:spLocks noGrp="1"/>
          </p:cNvSpPr>
          <p:nvPr>
            <p:ph idx="1"/>
          </p:nvPr>
        </p:nvSpPr>
        <p:spPr>
          <a:xfrm>
            <a:off x="1287624" y="900752"/>
            <a:ext cx="10319658" cy="5640007"/>
          </a:xfrm>
        </p:spPr>
        <p:txBody>
          <a:bodyPr rtlCol="0">
            <a:noAutofit/>
          </a:bodyPr>
          <a:lstStyle/>
          <a:p>
            <a:pPr>
              <a:buNone/>
            </a:pPr>
            <a:r>
              <a:rPr lang="ru-RU" sz="2400" dirty="0" smtClean="0"/>
              <a:t>    </a:t>
            </a:r>
            <a:endParaRPr lang="ru-RU" sz="3200" b="1" dirty="0" smtClean="0"/>
          </a:p>
          <a:p>
            <a:r>
              <a:rPr lang="ru-RU" sz="3200" b="1" i="1" dirty="0" smtClean="0"/>
              <a:t>Материалы</a:t>
            </a:r>
            <a:r>
              <a:rPr lang="ru-RU" sz="3200" b="1" i="1" dirty="0" smtClean="0"/>
              <a:t>:</a:t>
            </a:r>
            <a:r>
              <a:rPr lang="ru-RU" sz="3200" b="1" dirty="0" smtClean="0"/>
              <a:t> </a:t>
            </a:r>
            <a:r>
              <a:rPr lang="ru-RU" sz="3200" dirty="0" smtClean="0"/>
              <a:t>лоскутки ткани,  нитки,  </a:t>
            </a:r>
            <a:r>
              <a:rPr lang="ru-RU" sz="3200" dirty="0" err="1" smtClean="0"/>
              <a:t>синтепон</a:t>
            </a:r>
            <a:r>
              <a:rPr lang="ru-RU" sz="3200" dirty="0" smtClean="0"/>
              <a:t>.</a:t>
            </a:r>
          </a:p>
          <a:p>
            <a:r>
              <a:rPr lang="ru-RU" sz="3200" b="1" i="1" dirty="0" smtClean="0"/>
              <a:t>Инструменты:</a:t>
            </a:r>
            <a:r>
              <a:rPr lang="ru-RU" sz="3200" i="1" dirty="0" smtClean="0"/>
              <a:t> </a:t>
            </a:r>
            <a:r>
              <a:rPr lang="ru-RU" sz="3200" dirty="0" smtClean="0"/>
              <a:t>ножницы.</a:t>
            </a:r>
          </a:p>
          <a:p>
            <a:r>
              <a:rPr lang="ru-RU" sz="3200" b="1" i="1" dirty="0" smtClean="0"/>
              <a:t>Наглядные пособия:</a:t>
            </a:r>
            <a:endParaRPr lang="ru-RU" sz="3200" dirty="0" smtClean="0"/>
          </a:p>
          <a:p>
            <a:r>
              <a:rPr lang="ru-RU" sz="3200" dirty="0" smtClean="0"/>
              <a:t>образцы изделий: народные куклы;</a:t>
            </a:r>
          </a:p>
          <a:p>
            <a:r>
              <a:rPr lang="ru-RU" sz="3200" dirty="0" smtClean="0"/>
              <a:t>иллюстрации кукол из журналов и книг;</a:t>
            </a:r>
          </a:p>
          <a:p>
            <a:r>
              <a:rPr lang="ru-RU" sz="3200" dirty="0" smtClean="0"/>
              <a:t>технологические схемы;</a:t>
            </a:r>
          </a:p>
          <a:p>
            <a:r>
              <a:rPr lang="ru-RU" sz="3200" dirty="0" smtClean="0"/>
              <a:t>выкройки куклы.</a:t>
            </a:r>
          </a:p>
          <a:p>
            <a:pPr marL="45720" indent="0">
              <a:buNone/>
            </a:pPr>
            <a:r>
              <a:rPr lang="ru-RU" sz="2400" b="1" dirty="0" smtClean="0"/>
              <a:t> </a:t>
            </a:r>
            <a:endParaRPr lang="ru-RU" sz="2400" b="1" dirty="0" smtClean="0"/>
          </a:p>
          <a:p>
            <a:pPr>
              <a:buNone/>
            </a:pPr>
            <a:r>
              <a:rPr lang="ru-RU" sz="3200" b="1" i="1" dirty="0" smtClean="0"/>
              <a:t>                                  </a:t>
            </a:r>
            <a:endParaRPr lang="ru-RU" sz="3200" b="1" dirty="0" smtClean="0"/>
          </a:p>
          <a:p>
            <a:pPr marL="45720" indent="0">
              <a:buNone/>
            </a:pPr>
            <a:r>
              <a:rPr lang="ru-RU" sz="2400" b="1" dirty="0" smtClean="0"/>
              <a:t> </a:t>
            </a:r>
            <a:endParaRPr lang="ru-RU" sz="2400" b="1" dirty="0"/>
          </a:p>
        </p:txBody>
      </p:sp>
    </p:spTree>
    <p:extLst>
      <p:ext uri="{BB962C8B-B14F-4D97-AF65-F5344CB8AC3E}">
        <p14:creationId xmlns="" xmlns:p14="http://schemas.microsoft.com/office/powerpoint/2010/main" val="3229903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6422" y="-212942"/>
            <a:ext cx="9144000" cy="1691013"/>
          </a:xfrm>
        </p:spPr>
        <p:txBody>
          <a:bodyPr rtlCol="0">
            <a:normAutofit fontScale="90000"/>
          </a:bodyPr>
          <a:lstStyle/>
          <a:p>
            <a:r>
              <a:rPr lang="ru-RU" b="1" i="1" dirty="0" smtClean="0"/>
              <a:t/>
            </a:r>
            <a:br>
              <a:rPr lang="ru-RU" b="1" i="1"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
            </a:r>
            <a:br>
              <a:rPr lang="ru-RU" b="1" dirty="0" smtClean="0"/>
            </a:br>
            <a:r>
              <a:rPr lang="ru-RU" b="1" i="1" dirty="0" smtClean="0"/>
              <a:t> </a:t>
            </a:r>
            <a:r>
              <a:rPr lang="ru-RU" dirty="0" smtClean="0"/>
              <a:t/>
            </a:r>
            <a:br>
              <a:rPr lang="ru-RU" dirty="0" smtClean="0"/>
            </a:br>
            <a:r>
              <a:rPr lang="ru-RU" dirty="0" smtClean="0"/>
              <a:t/>
            </a:r>
            <a:br>
              <a:rPr lang="ru-RU" dirty="0" smtClean="0"/>
            </a:br>
            <a:r>
              <a:rPr lang="ru-RU" b="1" i="1" dirty="0" smtClean="0"/>
              <a:t>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dirty="0" smtClean="0"/>
              <a:t/>
            </a:r>
            <a:br>
              <a:rPr lang="ru-RU" dirty="0" smtClean="0"/>
            </a:br>
            <a:r>
              <a:rPr lang="ru-RU" b="1" dirty="0" smtClean="0"/>
              <a:t/>
            </a:r>
            <a:br>
              <a:rPr lang="ru-RU" b="1" dirty="0" smtClean="0"/>
            </a:br>
            <a:endParaRPr lang="ru-RU" b="1" dirty="0">
              <a:solidFill>
                <a:schemeClr val="accent6">
                  <a:lumMod val="75000"/>
                </a:schemeClr>
              </a:solidFill>
            </a:endParaRPr>
          </a:p>
        </p:txBody>
      </p:sp>
      <p:sp>
        <p:nvSpPr>
          <p:cNvPr id="3" name="Объект 2"/>
          <p:cNvSpPr>
            <a:spLocks noGrp="1"/>
          </p:cNvSpPr>
          <p:nvPr>
            <p:ph idx="1"/>
          </p:nvPr>
        </p:nvSpPr>
        <p:spPr>
          <a:xfrm>
            <a:off x="1083733" y="939452"/>
            <a:ext cx="1513994" cy="5715349"/>
          </a:xfrm>
        </p:spPr>
        <p:txBody>
          <a:bodyPr rtlCol="0">
            <a:normAutofit/>
          </a:bodyPr>
          <a:lstStyle/>
          <a:p>
            <a:pPr marL="45720" indent="0">
              <a:buNone/>
            </a:pPr>
            <a:endParaRPr lang="ru-RU" sz="2400" dirty="0"/>
          </a:p>
          <a:p>
            <a:r>
              <a:rPr lang="ru-RU" sz="4900" dirty="0" smtClean="0"/>
              <a:t> </a:t>
            </a:r>
          </a:p>
          <a:p>
            <a:r>
              <a:rPr lang="ru-RU" sz="2400" dirty="0" smtClean="0"/>
              <a:t/>
            </a:r>
            <a:br>
              <a:rPr lang="ru-RU" sz="2400" dirty="0" smtClean="0"/>
            </a:br>
            <a:endParaRPr lang="ru-RU" sz="2400" dirty="0"/>
          </a:p>
        </p:txBody>
      </p:sp>
      <p:pic>
        <p:nvPicPr>
          <p:cNvPr id="11" name="Рисунок 10" descr="простые народные куклы из ткани своими руками 8"/>
          <p:cNvPicPr/>
          <p:nvPr/>
        </p:nvPicPr>
        <p:blipFill>
          <a:blip r:embed="rId3"/>
          <a:srcRect/>
          <a:stretch>
            <a:fillRect/>
          </a:stretch>
        </p:blipFill>
        <p:spPr bwMode="auto">
          <a:xfrm>
            <a:off x="9352559" y="519545"/>
            <a:ext cx="1973531" cy="2440132"/>
          </a:xfrm>
          <a:prstGeom prst="rect">
            <a:avLst/>
          </a:prstGeom>
          <a:noFill/>
          <a:ln w="9525">
            <a:noFill/>
            <a:miter lim="800000"/>
            <a:headEnd/>
            <a:tailEnd/>
          </a:ln>
        </p:spPr>
      </p:pic>
      <p:pic>
        <p:nvPicPr>
          <p:cNvPr id="12" name="Рисунок 11" descr="простые народные куклы из ткани своими руками 10"/>
          <p:cNvPicPr/>
          <p:nvPr/>
        </p:nvPicPr>
        <p:blipFill>
          <a:blip r:embed="rId4"/>
          <a:srcRect/>
          <a:stretch>
            <a:fillRect/>
          </a:stretch>
        </p:blipFill>
        <p:spPr bwMode="auto">
          <a:xfrm>
            <a:off x="9114560" y="3366655"/>
            <a:ext cx="2419350" cy="3119870"/>
          </a:xfrm>
          <a:prstGeom prst="rect">
            <a:avLst/>
          </a:prstGeom>
          <a:noFill/>
          <a:ln w="9525">
            <a:noFill/>
            <a:miter lim="800000"/>
            <a:headEnd/>
            <a:tailEnd/>
          </a:ln>
        </p:spPr>
      </p:pic>
      <p:pic>
        <p:nvPicPr>
          <p:cNvPr id="13" name="Рисунок 12" descr="простые народные куклы из ткани своими руками 6"/>
          <p:cNvPicPr/>
          <p:nvPr/>
        </p:nvPicPr>
        <p:blipFill>
          <a:blip r:embed="rId5"/>
          <a:srcRect/>
          <a:stretch>
            <a:fillRect/>
          </a:stretch>
        </p:blipFill>
        <p:spPr bwMode="auto">
          <a:xfrm>
            <a:off x="1083686" y="3678381"/>
            <a:ext cx="2553132" cy="2871787"/>
          </a:xfrm>
          <a:prstGeom prst="rect">
            <a:avLst/>
          </a:prstGeom>
          <a:noFill/>
          <a:ln w="9525">
            <a:noFill/>
            <a:miter lim="800000"/>
            <a:headEnd/>
            <a:tailEnd/>
          </a:ln>
        </p:spPr>
      </p:pic>
      <p:pic>
        <p:nvPicPr>
          <p:cNvPr id="14" name="Рисунок 13" descr="красивые народные куклы из ткани своими руками 10"/>
          <p:cNvPicPr/>
          <p:nvPr/>
        </p:nvPicPr>
        <p:blipFill>
          <a:blip r:embed="rId6"/>
          <a:srcRect l="9758" r="10242" b="4336"/>
          <a:stretch>
            <a:fillRect/>
          </a:stretch>
        </p:blipFill>
        <p:spPr bwMode="auto">
          <a:xfrm>
            <a:off x="1330036" y="0"/>
            <a:ext cx="2286000" cy="3553691"/>
          </a:xfrm>
          <a:prstGeom prst="rect">
            <a:avLst/>
          </a:prstGeom>
          <a:noFill/>
          <a:ln w="9525">
            <a:noFill/>
            <a:miter lim="800000"/>
            <a:headEnd/>
            <a:tailEnd/>
          </a:ln>
        </p:spPr>
      </p:pic>
      <p:pic>
        <p:nvPicPr>
          <p:cNvPr id="19" name="Рисунок 18" descr="https://cs2.livemaster.ru/storage/0f/df/228dff3efb191980dfe61f7f388e--kukly-i-igrushki-angel-hranitelrozhdestvenskij-vintazhnyj-kru.jpg"/>
          <p:cNvPicPr/>
          <p:nvPr/>
        </p:nvPicPr>
        <p:blipFill>
          <a:blip r:embed="rId7"/>
          <a:srcRect/>
          <a:stretch>
            <a:fillRect/>
          </a:stretch>
        </p:blipFill>
        <p:spPr bwMode="auto">
          <a:xfrm>
            <a:off x="4082299" y="273154"/>
            <a:ext cx="4729191" cy="6293901"/>
          </a:xfrm>
          <a:prstGeom prst="rect">
            <a:avLst/>
          </a:prstGeom>
          <a:noFill/>
          <a:ln w="9525">
            <a:noFill/>
            <a:miter lim="800000"/>
            <a:headEnd/>
            <a:tailEnd/>
          </a:ln>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6422" y="-212942"/>
            <a:ext cx="9144000" cy="1691013"/>
          </a:xfrm>
        </p:spPr>
        <p:txBody>
          <a:bodyPr rtlCol="0">
            <a:normAutofit fontScale="90000"/>
          </a:bodyPr>
          <a:lstStyle/>
          <a:p>
            <a:r>
              <a:rPr lang="ru-RU" b="1" i="1" dirty="0" smtClean="0"/>
              <a:t/>
            </a:r>
            <a:br>
              <a:rPr lang="ru-RU" b="1" i="1"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
            </a:r>
            <a:br>
              <a:rPr lang="ru-RU" b="1" dirty="0" smtClean="0"/>
            </a:br>
            <a:r>
              <a:rPr lang="ru-RU" b="1" i="1" dirty="0" smtClean="0"/>
              <a:t> </a:t>
            </a:r>
            <a:r>
              <a:rPr lang="ru-RU" dirty="0" smtClean="0"/>
              <a:t/>
            </a:r>
            <a:br>
              <a:rPr lang="ru-RU" dirty="0" smtClean="0"/>
            </a:br>
            <a:r>
              <a:rPr lang="ru-RU" dirty="0" smtClean="0"/>
              <a:t/>
            </a:r>
            <a:br>
              <a:rPr lang="ru-RU" dirty="0" smtClean="0"/>
            </a:br>
            <a:r>
              <a:rPr lang="ru-RU" b="1" i="1" dirty="0" smtClean="0"/>
              <a:t>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dirty="0" smtClean="0"/>
              <a:t/>
            </a:r>
            <a:br>
              <a:rPr lang="ru-RU" dirty="0" smtClean="0"/>
            </a:br>
            <a:r>
              <a:rPr lang="ru-RU" b="1" dirty="0" smtClean="0"/>
              <a:t/>
            </a:r>
            <a:br>
              <a:rPr lang="ru-RU" b="1" dirty="0" smtClean="0"/>
            </a:br>
            <a:endParaRPr lang="ru-RU" b="1" dirty="0">
              <a:solidFill>
                <a:schemeClr val="accent6">
                  <a:lumMod val="75000"/>
                </a:schemeClr>
              </a:solidFill>
            </a:endParaRPr>
          </a:p>
        </p:txBody>
      </p:sp>
      <p:sp>
        <p:nvSpPr>
          <p:cNvPr id="3" name="Объект 2"/>
          <p:cNvSpPr>
            <a:spLocks noGrp="1"/>
          </p:cNvSpPr>
          <p:nvPr>
            <p:ph idx="1"/>
          </p:nvPr>
        </p:nvSpPr>
        <p:spPr>
          <a:xfrm>
            <a:off x="1083733" y="939452"/>
            <a:ext cx="1513994" cy="5715349"/>
          </a:xfrm>
        </p:spPr>
        <p:txBody>
          <a:bodyPr rtlCol="0">
            <a:normAutofit/>
          </a:bodyPr>
          <a:lstStyle/>
          <a:p>
            <a:pPr marL="45720" indent="0">
              <a:buNone/>
            </a:pPr>
            <a:endParaRPr lang="ru-RU" sz="2400" dirty="0"/>
          </a:p>
          <a:p>
            <a:r>
              <a:rPr lang="ru-RU" sz="4900" dirty="0" smtClean="0"/>
              <a:t> </a:t>
            </a:r>
          </a:p>
          <a:p>
            <a:r>
              <a:rPr lang="ru-RU" sz="2400" dirty="0" smtClean="0"/>
              <a:t/>
            </a:r>
            <a:br>
              <a:rPr lang="ru-RU" sz="2400" dirty="0" smtClean="0"/>
            </a:br>
            <a:endParaRPr lang="ru-RU" sz="2400" dirty="0"/>
          </a:p>
        </p:txBody>
      </p:sp>
      <p:pic>
        <p:nvPicPr>
          <p:cNvPr id="16" name="Рисунок 15" descr="https://cs5.livemaster.ru/storage/a4/f6/e0ccfa3433d79db76465fcaac4ry--kukly-i-igrushki-uspeshnitsa-obereg-na-udachu-narodnye-kukly.jpg"/>
          <p:cNvPicPr/>
          <p:nvPr/>
        </p:nvPicPr>
        <p:blipFill>
          <a:blip r:embed="rId3"/>
          <a:srcRect/>
          <a:stretch>
            <a:fillRect/>
          </a:stretch>
        </p:blipFill>
        <p:spPr bwMode="auto">
          <a:xfrm>
            <a:off x="341573" y="1101436"/>
            <a:ext cx="3503064" cy="4513733"/>
          </a:xfrm>
          <a:prstGeom prst="rect">
            <a:avLst/>
          </a:prstGeom>
          <a:noFill/>
          <a:ln w="9525">
            <a:noFill/>
            <a:miter lim="800000"/>
            <a:headEnd/>
            <a:tailEnd/>
          </a:ln>
        </p:spPr>
      </p:pic>
      <p:pic>
        <p:nvPicPr>
          <p:cNvPr id="17" name="Рисунок 16" descr="https://cs2.livemaster.ru/storage/05/73/8381c43f0a285df97502f8de5bw0--kukly-i-igrushki-kukla-na-beremennost-slavyanskij-obereg.jpg"/>
          <p:cNvPicPr/>
          <p:nvPr/>
        </p:nvPicPr>
        <p:blipFill>
          <a:blip r:embed="rId4"/>
          <a:srcRect l="14561" r="14456"/>
          <a:stretch>
            <a:fillRect/>
          </a:stretch>
        </p:blipFill>
        <p:spPr bwMode="auto">
          <a:xfrm>
            <a:off x="4592783" y="1205346"/>
            <a:ext cx="3241964" cy="4569864"/>
          </a:xfrm>
          <a:prstGeom prst="rect">
            <a:avLst/>
          </a:prstGeom>
          <a:noFill/>
          <a:ln w="9525">
            <a:noFill/>
            <a:miter lim="800000"/>
            <a:headEnd/>
            <a:tailEnd/>
          </a:ln>
        </p:spPr>
      </p:pic>
      <p:pic>
        <p:nvPicPr>
          <p:cNvPr id="19" name="Рисунок 18" descr="https://cs1.livemaster.ru/storage/b7/c1/242bfe3d9b362c26fbffb3460ddp--kukly-i-igrushki-angely-dobra-i-sveta-kukly-oberegi.jpg"/>
          <p:cNvPicPr/>
          <p:nvPr/>
        </p:nvPicPr>
        <p:blipFill>
          <a:blip r:embed="rId5"/>
          <a:srcRect/>
          <a:stretch>
            <a:fillRect/>
          </a:stretch>
        </p:blipFill>
        <p:spPr bwMode="auto">
          <a:xfrm>
            <a:off x="7989281" y="997528"/>
            <a:ext cx="3773228" cy="4887806"/>
          </a:xfrm>
          <a:prstGeom prst="rect">
            <a:avLst/>
          </a:prstGeom>
          <a:noFill/>
          <a:ln w="9525">
            <a:noFill/>
            <a:miter lim="800000"/>
            <a:headEnd/>
            <a:tailEnd/>
          </a:ln>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6422" y="-212942"/>
            <a:ext cx="9144000" cy="1691013"/>
          </a:xfrm>
        </p:spPr>
        <p:txBody>
          <a:bodyPr rtlCol="0">
            <a:normAutofit fontScale="90000"/>
          </a:bodyPr>
          <a:lstStyle/>
          <a:p>
            <a:r>
              <a:rPr lang="ru-RU" b="1" i="1" dirty="0" smtClean="0"/>
              <a:t/>
            </a:r>
            <a:br>
              <a:rPr lang="ru-RU" b="1" i="1"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
            </a:r>
            <a:br>
              <a:rPr lang="ru-RU" b="1" dirty="0" smtClean="0"/>
            </a:br>
            <a:r>
              <a:rPr lang="ru-RU" b="1" i="1" dirty="0" smtClean="0"/>
              <a:t> </a:t>
            </a:r>
            <a:r>
              <a:rPr lang="ru-RU" dirty="0" smtClean="0"/>
              <a:t/>
            </a:r>
            <a:br>
              <a:rPr lang="ru-RU" dirty="0" smtClean="0"/>
            </a:br>
            <a:r>
              <a:rPr lang="ru-RU" dirty="0" smtClean="0"/>
              <a:t/>
            </a:r>
            <a:br>
              <a:rPr lang="ru-RU" dirty="0" smtClean="0"/>
            </a:br>
            <a:r>
              <a:rPr lang="ru-RU" b="1" i="1" dirty="0" smtClean="0"/>
              <a:t>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dirty="0" smtClean="0"/>
              <a:t/>
            </a:r>
            <a:br>
              <a:rPr lang="ru-RU" dirty="0" smtClean="0"/>
            </a:br>
            <a:r>
              <a:rPr lang="ru-RU" b="1" dirty="0" smtClean="0"/>
              <a:t/>
            </a:r>
            <a:br>
              <a:rPr lang="ru-RU" b="1" dirty="0" smtClean="0"/>
            </a:br>
            <a:endParaRPr lang="ru-RU" b="1" dirty="0">
              <a:solidFill>
                <a:schemeClr val="accent6">
                  <a:lumMod val="75000"/>
                </a:schemeClr>
              </a:solidFill>
            </a:endParaRPr>
          </a:p>
        </p:txBody>
      </p:sp>
      <p:sp>
        <p:nvSpPr>
          <p:cNvPr id="3" name="Объект 2"/>
          <p:cNvSpPr>
            <a:spLocks noGrp="1"/>
          </p:cNvSpPr>
          <p:nvPr>
            <p:ph idx="1"/>
          </p:nvPr>
        </p:nvSpPr>
        <p:spPr>
          <a:xfrm>
            <a:off x="1083733" y="939452"/>
            <a:ext cx="1513994" cy="5715349"/>
          </a:xfrm>
        </p:spPr>
        <p:txBody>
          <a:bodyPr rtlCol="0">
            <a:normAutofit/>
          </a:bodyPr>
          <a:lstStyle/>
          <a:p>
            <a:pPr marL="45720" indent="0">
              <a:buNone/>
            </a:pPr>
            <a:endParaRPr lang="ru-RU" sz="2400" dirty="0"/>
          </a:p>
          <a:p>
            <a:r>
              <a:rPr lang="ru-RU" sz="4900" dirty="0" smtClean="0"/>
              <a:t> </a:t>
            </a:r>
          </a:p>
          <a:p>
            <a:r>
              <a:rPr lang="ru-RU" sz="2400" dirty="0" smtClean="0"/>
              <a:t/>
            </a:r>
            <a:br>
              <a:rPr lang="ru-RU" sz="2400" dirty="0" smtClean="0"/>
            </a:br>
            <a:endParaRPr lang="ru-RU" sz="2400" dirty="0"/>
          </a:p>
        </p:txBody>
      </p:sp>
      <p:pic>
        <p:nvPicPr>
          <p:cNvPr id="7" name="Рисунок 6" descr="красивые народные куклы из ткани 4"/>
          <p:cNvPicPr/>
          <p:nvPr/>
        </p:nvPicPr>
        <p:blipFill>
          <a:blip r:embed="rId3"/>
          <a:srcRect/>
          <a:stretch>
            <a:fillRect/>
          </a:stretch>
        </p:blipFill>
        <p:spPr bwMode="auto">
          <a:xfrm>
            <a:off x="290945" y="955963"/>
            <a:ext cx="3366654" cy="4293177"/>
          </a:xfrm>
          <a:prstGeom prst="rect">
            <a:avLst/>
          </a:prstGeom>
          <a:noFill/>
          <a:ln w="9525">
            <a:noFill/>
            <a:miter lim="800000"/>
            <a:headEnd/>
            <a:tailEnd/>
          </a:ln>
        </p:spPr>
      </p:pic>
      <p:pic>
        <p:nvPicPr>
          <p:cNvPr id="8" name="Рисунок 7" descr="красивые народные куклы из ткани 2"/>
          <p:cNvPicPr/>
          <p:nvPr/>
        </p:nvPicPr>
        <p:blipFill>
          <a:blip r:embed="rId4"/>
          <a:srcRect/>
          <a:stretch>
            <a:fillRect/>
          </a:stretch>
        </p:blipFill>
        <p:spPr bwMode="auto">
          <a:xfrm>
            <a:off x="4026476" y="902279"/>
            <a:ext cx="4762500" cy="4762500"/>
          </a:xfrm>
          <a:prstGeom prst="rect">
            <a:avLst/>
          </a:prstGeom>
          <a:noFill/>
          <a:ln w="9525">
            <a:noFill/>
            <a:miter lim="800000"/>
            <a:headEnd/>
            <a:tailEnd/>
          </a:ln>
        </p:spPr>
      </p:pic>
      <p:pic>
        <p:nvPicPr>
          <p:cNvPr id="10" name="Рисунок 9" descr="https://cs2.livemaster.ru/storage/81/7f/1caa6126c6f59f74a5f6a451b1y4--kukly-i-igrushki-angel-schaste-v-dom-bezhevyj-rozovyj-kruzhev.jpg"/>
          <p:cNvPicPr/>
          <p:nvPr/>
        </p:nvPicPr>
        <p:blipFill>
          <a:blip r:embed="rId5"/>
          <a:srcRect l="18626" r="20710"/>
          <a:stretch>
            <a:fillRect/>
          </a:stretch>
        </p:blipFill>
        <p:spPr bwMode="auto">
          <a:xfrm>
            <a:off x="9164782" y="997527"/>
            <a:ext cx="2431473" cy="4900237"/>
          </a:xfrm>
          <a:prstGeom prst="rect">
            <a:avLst/>
          </a:prstGeom>
          <a:noFill/>
          <a:ln w="9525">
            <a:noFill/>
            <a:miter lim="800000"/>
            <a:headEnd/>
            <a:tailEnd/>
          </a:ln>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6422" y="-212942"/>
            <a:ext cx="9144000" cy="1691013"/>
          </a:xfrm>
        </p:spPr>
        <p:txBody>
          <a:bodyPr rtlCol="0">
            <a:normAutofit fontScale="90000"/>
          </a:bodyPr>
          <a:lstStyle/>
          <a:p>
            <a:r>
              <a:rPr lang="ru-RU" b="1" i="1" dirty="0" smtClean="0"/>
              <a:t/>
            </a:r>
            <a:br>
              <a:rPr lang="ru-RU" b="1" i="1"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
            </a:r>
            <a:br>
              <a:rPr lang="ru-RU" b="1" dirty="0" smtClean="0"/>
            </a:br>
            <a:r>
              <a:rPr lang="ru-RU" b="1" i="1" dirty="0" smtClean="0"/>
              <a:t> </a:t>
            </a:r>
            <a:r>
              <a:rPr lang="ru-RU" dirty="0" smtClean="0"/>
              <a:t/>
            </a:r>
            <a:br>
              <a:rPr lang="ru-RU" dirty="0" smtClean="0"/>
            </a:br>
            <a:r>
              <a:rPr lang="ru-RU" dirty="0" smtClean="0"/>
              <a:t/>
            </a:r>
            <a:br>
              <a:rPr lang="ru-RU" dirty="0" smtClean="0"/>
            </a:br>
            <a:r>
              <a:rPr lang="ru-RU" b="1" i="1" dirty="0" smtClean="0"/>
              <a:t>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dirty="0" smtClean="0"/>
              <a:t/>
            </a:r>
            <a:br>
              <a:rPr lang="ru-RU" dirty="0" smtClean="0"/>
            </a:br>
            <a:r>
              <a:rPr lang="ru-RU" b="1" dirty="0" smtClean="0"/>
              <a:t/>
            </a:r>
            <a:br>
              <a:rPr lang="ru-RU" b="1" dirty="0" smtClean="0"/>
            </a:br>
            <a:endParaRPr lang="ru-RU" b="1" dirty="0">
              <a:solidFill>
                <a:schemeClr val="accent6">
                  <a:lumMod val="75000"/>
                </a:schemeClr>
              </a:solidFill>
            </a:endParaRPr>
          </a:p>
        </p:txBody>
      </p:sp>
      <p:sp>
        <p:nvSpPr>
          <p:cNvPr id="3" name="Объект 2"/>
          <p:cNvSpPr>
            <a:spLocks noGrp="1"/>
          </p:cNvSpPr>
          <p:nvPr>
            <p:ph idx="1"/>
          </p:nvPr>
        </p:nvSpPr>
        <p:spPr>
          <a:xfrm>
            <a:off x="1083733" y="939452"/>
            <a:ext cx="1513994" cy="5715349"/>
          </a:xfrm>
        </p:spPr>
        <p:txBody>
          <a:bodyPr rtlCol="0">
            <a:normAutofit/>
          </a:bodyPr>
          <a:lstStyle/>
          <a:p>
            <a:pPr marL="45720" indent="0">
              <a:buNone/>
            </a:pPr>
            <a:endParaRPr lang="ru-RU" sz="2400" dirty="0"/>
          </a:p>
          <a:p>
            <a:r>
              <a:rPr lang="ru-RU" sz="4900" dirty="0" smtClean="0"/>
              <a:t> </a:t>
            </a:r>
          </a:p>
          <a:p>
            <a:r>
              <a:rPr lang="ru-RU" sz="2400" dirty="0" smtClean="0"/>
              <a:t/>
            </a:r>
            <a:br>
              <a:rPr lang="ru-RU" sz="2400" dirty="0" smtClean="0"/>
            </a:br>
            <a:endParaRPr lang="ru-RU" sz="2400" dirty="0"/>
          </a:p>
        </p:txBody>
      </p:sp>
      <p:pic>
        <p:nvPicPr>
          <p:cNvPr id="10" name="Рисунок 9" descr="https://cs5.livemaster.ru/storage/c0/cb/2e397022470fa6adfa76542b00wy--kukly-i-igrushki-bereginya-doma-narodnaya-kukla-obereg.jpg"/>
          <p:cNvPicPr/>
          <p:nvPr/>
        </p:nvPicPr>
        <p:blipFill>
          <a:blip r:embed="rId3"/>
          <a:srcRect l="11434" t="4033" r="8202"/>
          <a:stretch>
            <a:fillRect/>
          </a:stretch>
        </p:blipFill>
        <p:spPr bwMode="auto">
          <a:xfrm>
            <a:off x="8520546" y="1018309"/>
            <a:ext cx="3117273" cy="4634345"/>
          </a:xfrm>
          <a:prstGeom prst="rect">
            <a:avLst/>
          </a:prstGeom>
          <a:ln>
            <a:noFill/>
          </a:ln>
          <a:effectLst>
            <a:softEdge rad="112500"/>
          </a:effectLst>
        </p:spPr>
      </p:pic>
      <p:pic>
        <p:nvPicPr>
          <p:cNvPr id="15" name="Рисунок 14" descr="https://cs1.livemaster.ru/storage/de/c9/eb94d659c281250063afed52b98l--kukly-igrushki-kukla-bereginya-doma.jpg"/>
          <p:cNvPicPr/>
          <p:nvPr/>
        </p:nvPicPr>
        <p:blipFill>
          <a:blip r:embed="rId4"/>
          <a:srcRect l="11434" t="4818" r="15394"/>
          <a:stretch>
            <a:fillRect/>
          </a:stretch>
        </p:blipFill>
        <p:spPr bwMode="auto">
          <a:xfrm>
            <a:off x="332509" y="1039090"/>
            <a:ext cx="3408218" cy="4905277"/>
          </a:xfrm>
          <a:prstGeom prst="rect">
            <a:avLst/>
          </a:prstGeom>
          <a:ln>
            <a:noFill/>
          </a:ln>
          <a:effectLst>
            <a:softEdge rad="112500"/>
          </a:effectLst>
        </p:spPr>
      </p:pic>
      <p:pic>
        <p:nvPicPr>
          <p:cNvPr id="7" name="Рисунок 6" descr="https://cs1.livemaster.ru/storage/33/67/152543427e4417ec9b96f14458ry--kukly-i-igrushki-odolen-trava-slavyanskaya-kukla-obereg-dlya-.jpg"/>
          <p:cNvPicPr/>
          <p:nvPr/>
        </p:nvPicPr>
        <p:blipFill>
          <a:blip r:embed="rId5"/>
          <a:srcRect l="7056" r="11329"/>
          <a:stretch>
            <a:fillRect/>
          </a:stretch>
        </p:blipFill>
        <p:spPr bwMode="auto">
          <a:xfrm>
            <a:off x="4073235" y="1039092"/>
            <a:ext cx="3969327" cy="4779818"/>
          </a:xfrm>
          <a:prstGeom prst="rect">
            <a:avLst/>
          </a:prstGeom>
          <a:ln>
            <a:noFill/>
          </a:ln>
          <a:effectLst>
            <a:softEdge rad="112500"/>
          </a:effectLst>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6422" y="-212942"/>
            <a:ext cx="9144000" cy="1691013"/>
          </a:xfrm>
        </p:spPr>
        <p:txBody>
          <a:bodyPr rtlCol="0">
            <a:normAutofit fontScale="90000"/>
          </a:bodyPr>
          <a:lstStyle/>
          <a:p>
            <a:r>
              <a:rPr lang="ru-RU" b="1" i="1" dirty="0" smtClean="0"/>
              <a:t/>
            </a:r>
            <a:br>
              <a:rPr lang="ru-RU" b="1" i="1"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
            </a:r>
            <a:br>
              <a:rPr lang="ru-RU" b="1" dirty="0" smtClean="0"/>
            </a:br>
            <a:r>
              <a:rPr lang="ru-RU" b="1" i="1" dirty="0" smtClean="0"/>
              <a:t> </a:t>
            </a:r>
            <a:r>
              <a:rPr lang="ru-RU" dirty="0" smtClean="0"/>
              <a:t/>
            </a:r>
            <a:br>
              <a:rPr lang="ru-RU" dirty="0" smtClean="0"/>
            </a:br>
            <a:r>
              <a:rPr lang="ru-RU" dirty="0" smtClean="0"/>
              <a:t/>
            </a:r>
            <a:br>
              <a:rPr lang="ru-RU" dirty="0" smtClean="0"/>
            </a:br>
            <a:r>
              <a:rPr lang="ru-RU" b="1" i="1" dirty="0" smtClean="0"/>
              <a:t>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dirty="0" smtClean="0"/>
              <a:t/>
            </a:r>
            <a:br>
              <a:rPr lang="ru-RU" dirty="0" smtClean="0"/>
            </a:br>
            <a:r>
              <a:rPr lang="ru-RU" b="1" dirty="0" smtClean="0"/>
              <a:t/>
            </a:r>
            <a:br>
              <a:rPr lang="ru-RU" b="1" dirty="0" smtClean="0"/>
            </a:br>
            <a:endParaRPr lang="ru-RU" b="1" dirty="0">
              <a:solidFill>
                <a:schemeClr val="accent6">
                  <a:lumMod val="75000"/>
                </a:schemeClr>
              </a:solidFill>
            </a:endParaRPr>
          </a:p>
        </p:txBody>
      </p:sp>
      <p:sp>
        <p:nvSpPr>
          <p:cNvPr id="3" name="Объект 2"/>
          <p:cNvSpPr>
            <a:spLocks noGrp="1"/>
          </p:cNvSpPr>
          <p:nvPr>
            <p:ph idx="1"/>
          </p:nvPr>
        </p:nvSpPr>
        <p:spPr>
          <a:xfrm>
            <a:off x="1083733" y="939452"/>
            <a:ext cx="1513994" cy="5715349"/>
          </a:xfrm>
        </p:spPr>
        <p:txBody>
          <a:bodyPr rtlCol="0">
            <a:normAutofit/>
          </a:bodyPr>
          <a:lstStyle/>
          <a:p>
            <a:pPr marL="45720" indent="0">
              <a:buNone/>
            </a:pPr>
            <a:endParaRPr lang="ru-RU" sz="2400" dirty="0"/>
          </a:p>
          <a:p>
            <a:r>
              <a:rPr lang="ru-RU" sz="4900" dirty="0" smtClean="0"/>
              <a:t> </a:t>
            </a:r>
          </a:p>
          <a:p>
            <a:r>
              <a:rPr lang="ru-RU" sz="2400" dirty="0" smtClean="0"/>
              <a:t/>
            </a:r>
            <a:br>
              <a:rPr lang="ru-RU" sz="2400" dirty="0" smtClean="0"/>
            </a:br>
            <a:endParaRPr lang="ru-RU" sz="2400" dirty="0"/>
          </a:p>
        </p:txBody>
      </p:sp>
      <p:pic>
        <p:nvPicPr>
          <p:cNvPr id="8" name="Рисунок 7" descr="https://cs2.livemaster.ru/storage/16/49/dc41f90c1a3d8d99a7047fa7930v--kukly-i-igrushki-kukla-bereginya-slavyanskij-obereg-dlya-doma.jpg"/>
          <p:cNvPicPr/>
          <p:nvPr/>
        </p:nvPicPr>
        <p:blipFill>
          <a:blip r:embed="rId3"/>
          <a:srcRect l="16749" r="17271"/>
          <a:stretch>
            <a:fillRect/>
          </a:stretch>
        </p:blipFill>
        <p:spPr bwMode="auto">
          <a:xfrm>
            <a:off x="4738255" y="810490"/>
            <a:ext cx="2826327" cy="4588510"/>
          </a:xfrm>
          <a:prstGeom prst="rect">
            <a:avLst/>
          </a:prstGeom>
          <a:noFill/>
          <a:ln w="9525">
            <a:noFill/>
            <a:miter lim="800000"/>
            <a:headEnd/>
            <a:tailEnd/>
          </a:ln>
        </p:spPr>
      </p:pic>
      <p:pic>
        <p:nvPicPr>
          <p:cNvPr id="9" name="Рисунок 8" descr="https://pro-interactive.ru/wp-content/uploads/2023/06/kukly-iz-tkani-2.jpg"/>
          <p:cNvPicPr/>
          <p:nvPr/>
        </p:nvPicPr>
        <p:blipFill>
          <a:blip r:embed="rId4"/>
          <a:srcRect l="18938" r="18209"/>
          <a:stretch>
            <a:fillRect/>
          </a:stretch>
        </p:blipFill>
        <p:spPr bwMode="auto">
          <a:xfrm>
            <a:off x="353291" y="666619"/>
            <a:ext cx="4177145" cy="4984433"/>
          </a:xfrm>
          <a:prstGeom prst="rect">
            <a:avLst/>
          </a:prstGeom>
          <a:noFill/>
          <a:ln w="9525">
            <a:noFill/>
            <a:miter lim="800000"/>
            <a:headEnd/>
            <a:tailEnd/>
          </a:ln>
        </p:spPr>
      </p:pic>
      <p:pic>
        <p:nvPicPr>
          <p:cNvPr id="11" name="Рисунок 10" descr="https://cs2.livemaster.ru/storage/3e/8a/a22cc65ff91aa37fd1376a0ec0ry--fen-shuj-i-ezoterika-kolokolchik.jpg"/>
          <p:cNvPicPr/>
          <p:nvPr/>
        </p:nvPicPr>
        <p:blipFill>
          <a:blip r:embed="rId5"/>
          <a:srcRect l="13310" r="11329"/>
          <a:stretch>
            <a:fillRect/>
          </a:stretch>
        </p:blipFill>
        <p:spPr bwMode="auto">
          <a:xfrm>
            <a:off x="7959436" y="810490"/>
            <a:ext cx="3927764" cy="4912293"/>
          </a:xfrm>
          <a:prstGeom prst="rect">
            <a:avLst/>
          </a:prstGeom>
          <a:noFill/>
          <a:ln w="9525">
            <a:noFill/>
            <a:miter lim="800000"/>
            <a:headEnd/>
            <a:tailEnd/>
          </a:ln>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6422" y="-212942"/>
            <a:ext cx="9144000" cy="1691013"/>
          </a:xfrm>
        </p:spPr>
        <p:txBody>
          <a:bodyPr rtlCol="0">
            <a:normAutofit fontScale="90000"/>
          </a:bodyPr>
          <a:lstStyle/>
          <a:p>
            <a:r>
              <a:rPr lang="ru-RU" b="1" i="1" dirty="0" smtClean="0"/>
              <a:t/>
            </a:r>
            <a:br>
              <a:rPr lang="ru-RU" b="1" i="1"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
            </a:r>
            <a:br>
              <a:rPr lang="ru-RU" b="1" dirty="0" smtClean="0"/>
            </a:br>
            <a:r>
              <a:rPr lang="ru-RU" b="1" i="1" dirty="0" smtClean="0"/>
              <a:t> </a:t>
            </a:r>
            <a:r>
              <a:rPr lang="ru-RU" dirty="0" smtClean="0"/>
              <a:t/>
            </a:r>
            <a:br>
              <a:rPr lang="ru-RU" dirty="0" smtClean="0"/>
            </a:br>
            <a:r>
              <a:rPr lang="ru-RU" dirty="0" smtClean="0"/>
              <a:t/>
            </a:r>
            <a:br>
              <a:rPr lang="ru-RU" dirty="0" smtClean="0"/>
            </a:br>
            <a:r>
              <a:rPr lang="ru-RU" b="1" i="1" dirty="0" smtClean="0"/>
              <a:t>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dirty="0" smtClean="0"/>
              <a:t/>
            </a:r>
            <a:br>
              <a:rPr lang="ru-RU" dirty="0" smtClean="0"/>
            </a:br>
            <a:r>
              <a:rPr lang="ru-RU" b="1" dirty="0" smtClean="0"/>
              <a:t/>
            </a:r>
            <a:br>
              <a:rPr lang="ru-RU" b="1" dirty="0" smtClean="0"/>
            </a:br>
            <a:endParaRPr lang="ru-RU" b="1" dirty="0">
              <a:solidFill>
                <a:schemeClr val="accent6">
                  <a:lumMod val="75000"/>
                </a:schemeClr>
              </a:solidFill>
            </a:endParaRPr>
          </a:p>
        </p:txBody>
      </p:sp>
      <p:sp>
        <p:nvSpPr>
          <p:cNvPr id="3" name="Объект 2"/>
          <p:cNvSpPr>
            <a:spLocks noGrp="1"/>
          </p:cNvSpPr>
          <p:nvPr>
            <p:ph idx="1"/>
          </p:nvPr>
        </p:nvSpPr>
        <p:spPr>
          <a:xfrm>
            <a:off x="1083733" y="939452"/>
            <a:ext cx="1513994" cy="5715349"/>
          </a:xfrm>
        </p:spPr>
        <p:txBody>
          <a:bodyPr rtlCol="0">
            <a:normAutofit/>
          </a:bodyPr>
          <a:lstStyle/>
          <a:p>
            <a:pPr marL="45720" indent="0">
              <a:buNone/>
            </a:pPr>
            <a:endParaRPr lang="ru-RU" sz="2400" dirty="0"/>
          </a:p>
          <a:p>
            <a:r>
              <a:rPr lang="ru-RU" sz="4900" dirty="0" smtClean="0"/>
              <a:t> </a:t>
            </a:r>
          </a:p>
          <a:p>
            <a:r>
              <a:rPr lang="ru-RU" sz="2400" dirty="0" smtClean="0"/>
              <a:t/>
            </a:r>
            <a:br>
              <a:rPr lang="ru-RU" sz="2400" dirty="0" smtClean="0"/>
            </a:br>
            <a:endParaRPr lang="ru-RU" sz="2400" dirty="0"/>
          </a:p>
        </p:txBody>
      </p:sp>
      <p:pic>
        <p:nvPicPr>
          <p:cNvPr id="7" name="Рисунок 6" descr="https://cs1.livemaster.ru/storage/47/01/e44c999d59a3f25aa4e5420e9cjx--kukly-i-igrushki-dvojnaya-pribyl-kukla-obereg.jpg"/>
          <p:cNvPicPr/>
          <p:nvPr/>
        </p:nvPicPr>
        <p:blipFill>
          <a:blip r:embed="rId3"/>
          <a:srcRect l="20319" r="14816"/>
          <a:stretch>
            <a:fillRect/>
          </a:stretch>
        </p:blipFill>
        <p:spPr bwMode="auto">
          <a:xfrm>
            <a:off x="8936182" y="1267692"/>
            <a:ext cx="2784763" cy="3944215"/>
          </a:xfrm>
          <a:prstGeom prst="rect">
            <a:avLst/>
          </a:prstGeom>
          <a:noFill/>
          <a:ln w="9525">
            <a:noFill/>
            <a:miter lim="800000"/>
            <a:headEnd/>
            <a:tailEnd/>
          </a:ln>
        </p:spPr>
      </p:pic>
      <p:pic>
        <p:nvPicPr>
          <p:cNvPr id="10" name="Рисунок 9" descr="https://cs5.livemaster.ru/storage/c0/7a/45b7d64dd90c86895176fea9cf6q--fen-shuj-i-ezoterika-veduchka.jpg"/>
          <p:cNvPicPr/>
          <p:nvPr/>
        </p:nvPicPr>
        <p:blipFill>
          <a:blip r:embed="rId4"/>
          <a:srcRect l="14873" t="1872" r="14144" b="10952"/>
          <a:stretch>
            <a:fillRect/>
          </a:stretch>
        </p:blipFill>
        <p:spPr bwMode="auto">
          <a:xfrm>
            <a:off x="394856" y="1101436"/>
            <a:ext cx="2951017" cy="4488873"/>
          </a:xfrm>
          <a:prstGeom prst="rect">
            <a:avLst/>
          </a:prstGeom>
          <a:noFill/>
          <a:ln w="9525">
            <a:noFill/>
            <a:miter lim="800000"/>
            <a:headEnd/>
            <a:tailEnd/>
          </a:ln>
        </p:spPr>
      </p:pic>
      <p:pic>
        <p:nvPicPr>
          <p:cNvPr id="12" name="Рисунок 11" descr="https://cs2.livemaster.ru/storage/3b/b6/bfddc7b996802a07ab957e6dd8x4--kukly-i-igrushki-nerazluchniki-sinij-korichnevyj-goluboj.jpg"/>
          <p:cNvPicPr/>
          <p:nvPr/>
        </p:nvPicPr>
        <p:blipFill>
          <a:blip r:embed="rId5"/>
          <a:srcRect/>
          <a:stretch>
            <a:fillRect/>
          </a:stretch>
        </p:blipFill>
        <p:spPr bwMode="auto">
          <a:xfrm>
            <a:off x="3666664" y="789708"/>
            <a:ext cx="5020137" cy="5024848"/>
          </a:xfrm>
          <a:prstGeom prst="rect">
            <a:avLst/>
          </a:prstGeom>
          <a:noFill/>
          <a:ln w="9525">
            <a:noFill/>
            <a:miter lim="800000"/>
            <a:headEnd/>
            <a:tailEnd/>
          </a:ln>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6422" y="-212942"/>
            <a:ext cx="9144000" cy="1691013"/>
          </a:xfrm>
        </p:spPr>
        <p:txBody>
          <a:bodyPr rtlCol="0">
            <a:normAutofit fontScale="90000"/>
          </a:bodyPr>
          <a:lstStyle/>
          <a:p>
            <a:r>
              <a:rPr lang="ru-RU" b="1" i="1" dirty="0" smtClean="0"/>
              <a:t/>
            </a:r>
            <a:br>
              <a:rPr lang="ru-RU" b="1" i="1"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
            </a:r>
            <a:br>
              <a:rPr lang="ru-RU" b="1" dirty="0" smtClean="0"/>
            </a:br>
            <a:r>
              <a:rPr lang="ru-RU" b="1" i="1" dirty="0" smtClean="0"/>
              <a:t> </a:t>
            </a:r>
            <a:r>
              <a:rPr lang="ru-RU" dirty="0" smtClean="0"/>
              <a:t/>
            </a:r>
            <a:br>
              <a:rPr lang="ru-RU" dirty="0" smtClean="0"/>
            </a:br>
            <a:r>
              <a:rPr lang="ru-RU" dirty="0" smtClean="0"/>
              <a:t/>
            </a:r>
            <a:br>
              <a:rPr lang="ru-RU" dirty="0" smtClean="0"/>
            </a:br>
            <a:r>
              <a:rPr lang="ru-RU" b="1" i="1" dirty="0" smtClean="0"/>
              <a:t>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dirty="0" smtClean="0"/>
              <a:t/>
            </a:r>
            <a:br>
              <a:rPr lang="ru-RU" dirty="0" smtClean="0"/>
            </a:br>
            <a:r>
              <a:rPr lang="ru-RU" b="1" dirty="0" smtClean="0"/>
              <a:t/>
            </a:r>
            <a:br>
              <a:rPr lang="ru-RU" b="1" dirty="0" smtClean="0"/>
            </a:br>
            <a:endParaRPr lang="ru-RU" b="1" dirty="0">
              <a:solidFill>
                <a:schemeClr val="accent6">
                  <a:lumMod val="75000"/>
                </a:schemeClr>
              </a:solidFill>
            </a:endParaRPr>
          </a:p>
        </p:txBody>
      </p:sp>
      <p:sp>
        <p:nvSpPr>
          <p:cNvPr id="3" name="Объект 2"/>
          <p:cNvSpPr>
            <a:spLocks noGrp="1"/>
          </p:cNvSpPr>
          <p:nvPr>
            <p:ph idx="1"/>
          </p:nvPr>
        </p:nvSpPr>
        <p:spPr>
          <a:xfrm>
            <a:off x="1083733" y="939452"/>
            <a:ext cx="1513994" cy="5715349"/>
          </a:xfrm>
        </p:spPr>
        <p:txBody>
          <a:bodyPr rtlCol="0">
            <a:normAutofit/>
          </a:bodyPr>
          <a:lstStyle/>
          <a:p>
            <a:pPr marL="45720" indent="0">
              <a:buNone/>
            </a:pPr>
            <a:endParaRPr lang="ru-RU" sz="2400" dirty="0"/>
          </a:p>
          <a:p>
            <a:r>
              <a:rPr lang="ru-RU" sz="4900" dirty="0" smtClean="0"/>
              <a:t> </a:t>
            </a:r>
          </a:p>
          <a:p>
            <a:r>
              <a:rPr lang="ru-RU" sz="2400" dirty="0" smtClean="0"/>
              <a:t/>
            </a:r>
            <a:br>
              <a:rPr lang="ru-RU" sz="2400" dirty="0" smtClean="0"/>
            </a:br>
            <a:endParaRPr lang="ru-RU" sz="2400" dirty="0"/>
          </a:p>
        </p:txBody>
      </p:sp>
      <p:pic>
        <p:nvPicPr>
          <p:cNvPr id="8" name="Рисунок 7" descr="D:\Рабочий стол 2\Kukla-bereginya-svoimi-rukami-shema4.jpg"/>
          <p:cNvPicPr/>
          <p:nvPr/>
        </p:nvPicPr>
        <p:blipFill>
          <a:blip r:embed="rId3"/>
          <a:srcRect/>
          <a:stretch>
            <a:fillRect/>
          </a:stretch>
        </p:blipFill>
        <p:spPr bwMode="auto">
          <a:xfrm>
            <a:off x="4324350" y="457200"/>
            <a:ext cx="3448050" cy="4780684"/>
          </a:xfrm>
          <a:prstGeom prst="rect">
            <a:avLst/>
          </a:prstGeom>
          <a:noFill/>
          <a:ln w="9525">
            <a:noFill/>
            <a:miter lim="800000"/>
            <a:headEnd/>
            <a:tailEnd/>
          </a:ln>
        </p:spPr>
      </p:pic>
      <p:pic>
        <p:nvPicPr>
          <p:cNvPr id="9" name="Рисунок 8" descr="D:\Рабочий стол 2\Kukla-bereginya-svoimi-rukami-shema5.jpg"/>
          <p:cNvPicPr/>
          <p:nvPr/>
        </p:nvPicPr>
        <p:blipFill>
          <a:blip r:embed="rId4"/>
          <a:srcRect/>
          <a:stretch>
            <a:fillRect/>
          </a:stretch>
        </p:blipFill>
        <p:spPr bwMode="auto">
          <a:xfrm>
            <a:off x="674544" y="1330037"/>
            <a:ext cx="3253220" cy="4516149"/>
          </a:xfrm>
          <a:prstGeom prst="rect">
            <a:avLst/>
          </a:prstGeom>
          <a:noFill/>
          <a:ln w="9525">
            <a:noFill/>
            <a:miter lim="800000"/>
            <a:headEnd/>
            <a:tailEnd/>
          </a:ln>
        </p:spPr>
      </p:pic>
      <p:pic>
        <p:nvPicPr>
          <p:cNvPr id="11" name="Рисунок 10" descr="D:\Рабочий стол 2\Kukla-bereginya-svoimi-rukami-shema6.jpg"/>
          <p:cNvPicPr/>
          <p:nvPr/>
        </p:nvPicPr>
        <p:blipFill>
          <a:blip r:embed="rId5"/>
          <a:srcRect/>
          <a:stretch>
            <a:fillRect/>
          </a:stretch>
        </p:blipFill>
        <p:spPr bwMode="auto">
          <a:xfrm>
            <a:off x="8314459" y="1350817"/>
            <a:ext cx="3593523" cy="4525241"/>
          </a:xfrm>
          <a:prstGeom prst="rect">
            <a:avLst/>
          </a:prstGeom>
          <a:noFill/>
          <a:ln w="9525">
            <a:noFill/>
            <a:miter lim="800000"/>
            <a:headEnd/>
            <a:tailEnd/>
          </a:ln>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6422" y="-212942"/>
            <a:ext cx="9144000" cy="2020960"/>
          </a:xfrm>
        </p:spPr>
        <p:txBody>
          <a:bodyPr rtlCol="0">
            <a:normAutofit fontScale="90000"/>
          </a:bodyPr>
          <a:lstStyle/>
          <a:p>
            <a:r>
              <a:rPr lang="ru-RU" b="1" i="1" dirty="0" smtClean="0"/>
              <a:t/>
            </a:r>
            <a:br>
              <a:rPr lang="ru-RU" b="1" i="1"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
            </a:r>
            <a:br>
              <a:rPr lang="ru-RU" b="1" dirty="0" smtClean="0"/>
            </a:br>
            <a:r>
              <a:rPr lang="ru-RU" b="1" i="1" dirty="0" smtClean="0"/>
              <a:t> </a:t>
            </a:r>
            <a:r>
              <a:rPr lang="ru-RU" dirty="0" smtClean="0"/>
              <a:t/>
            </a:r>
            <a:br>
              <a:rPr lang="ru-RU" dirty="0" smtClean="0"/>
            </a:br>
            <a:r>
              <a:rPr lang="ru-RU" dirty="0" smtClean="0"/>
              <a:t/>
            </a:r>
            <a:br>
              <a:rPr lang="ru-RU" dirty="0" smtClean="0"/>
            </a:br>
            <a:r>
              <a:rPr lang="ru-RU" b="1" i="1" dirty="0" smtClean="0"/>
              <a:t> </a:t>
            </a:r>
            <a:br>
              <a:rPr lang="ru-RU" b="1" i="1" dirty="0" smtClean="0"/>
            </a:b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dirty="0" smtClean="0"/>
              <a:t/>
            </a:r>
            <a:br>
              <a:rPr lang="ru-RU" dirty="0" smtClean="0"/>
            </a:br>
            <a:r>
              <a:rPr lang="ru-RU" dirty="0" smtClean="0"/>
              <a:t>                     </a:t>
            </a:r>
            <a:r>
              <a:rPr lang="ru-RU" b="1" i="1" dirty="0" smtClean="0">
                <a:solidFill>
                  <a:srgbClr val="FF0000"/>
                </a:solidFill>
              </a:rPr>
              <a:t> </a:t>
            </a:r>
            <a:r>
              <a:rPr lang="ru-RU" dirty="0" smtClean="0">
                <a:solidFill>
                  <a:srgbClr val="FF0000"/>
                </a:solidFill>
              </a:rPr>
              <a:t/>
            </a:r>
            <a:br>
              <a:rPr lang="ru-RU" dirty="0" smtClean="0">
                <a:solidFill>
                  <a:srgbClr val="FF0000"/>
                </a:solidFill>
              </a:rPr>
            </a:br>
            <a:r>
              <a:rPr lang="ru-RU" b="1" dirty="0" smtClean="0"/>
              <a:t/>
            </a:r>
            <a:br>
              <a:rPr lang="ru-RU" b="1" dirty="0" smtClean="0"/>
            </a:br>
            <a:r>
              <a:rPr lang="ru-RU" b="1" dirty="0" smtClean="0"/>
              <a:t/>
            </a:r>
            <a:br>
              <a:rPr lang="ru-RU" b="1" dirty="0" smtClean="0"/>
            </a:br>
            <a:endParaRPr lang="ru-RU" b="1" dirty="0">
              <a:solidFill>
                <a:schemeClr val="accent6">
                  <a:lumMod val="75000"/>
                </a:schemeClr>
              </a:solidFill>
            </a:endParaRPr>
          </a:p>
        </p:txBody>
      </p:sp>
      <p:sp>
        <p:nvSpPr>
          <p:cNvPr id="3" name="Объект 2"/>
          <p:cNvSpPr>
            <a:spLocks noGrp="1"/>
          </p:cNvSpPr>
          <p:nvPr>
            <p:ph idx="1"/>
          </p:nvPr>
        </p:nvSpPr>
        <p:spPr>
          <a:xfrm>
            <a:off x="1953491" y="1569492"/>
            <a:ext cx="8915400" cy="4694830"/>
          </a:xfrm>
        </p:spPr>
        <p:txBody>
          <a:bodyPr rtlCol="0">
            <a:normAutofit/>
          </a:bodyPr>
          <a:lstStyle/>
          <a:p>
            <a:pPr marL="45720" indent="0">
              <a:buNone/>
            </a:pPr>
            <a:endParaRPr lang="ru-RU" sz="2400" dirty="0"/>
          </a:p>
          <a:p>
            <a:pPr algn="ctr">
              <a:buNone/>
            </a:pPr>
            <a:r>
              <a:rPr lang="ru-RU" sz="4500" dirty="0" smtClean="0"/>
              <a:t> </a:t>
            </a:r>
            <a:r>
              <a:rPr lang="ru-RU" sz="8000" b="1" dirty="0" smtClean="0"/>
              <a:t>СПАСИБО ЗА</a:t>
            </a:r>
          </a:p>
          <a:p>
            <a:pPr algn="ctr">
              <a:buNone/>
            </a:pPr>
            <a:r>
              <a:rPr lang="ru-RU" sz="8000" b="1" dirty="0" smtClean="0"/>
              <a:t> ВНИМАНИЕ!</a:t>
            </a:r>
            <a:endParaRPr lang="ru-RU" sz="8000" b="1" dirty="0"/>
          </a:p>
        </p:txBody>
      </p:sp>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9144000" cy="723014"/>
          </a:xfrm>
        </p:spPr>
        <p:txBody>
          <a:bodyPr rtlCol="0"/>
          <a:lstStyle/>
          <a:p>
            <a:pPr algn="ctr" rtl="0"/>
            <a:r>
              <a:rPr lang="ru-RU" b="1" dirty="0" smtClean="0">
                <a:solidFill>
                  <a:schemeClr val="accent6">
                    <a:lumMod val="75000"/>
                  </a:schemeClr>
                </a:solidFill>
              </a:rPr>
              <a:t> </a:t>
            </a:r>
            <a:endParaRPr lang="ru-RU" b="1" dirty="0">
              <a:solidFill>
                <a:schemeClr val="accent6">
                  <a:lumMod val="75000"/>
                </a:schemeClr>
              </a:solidFill>
            </a:endParaRPr>
          </a:p>
        </p:txBody>
      </p:sp>
      <p:sp>
        <p:nvSpPr>
          <p:cNvPr id="3" name="Объект 2"/>
          <p:cNvSpPr>
            <a:spLocks noGrp="1"/>
          </p:cNvSpPr>
          <p:nvPr>
            <p:ph idx="1"/>
          </p:nvPr>
        </p:nvSpPr>
        <p:spPr>
          <a:xfrm>
            <a:off x="1287624" y="736978"/>
            <a:ext cx="10319658" cy="5803781"/>
          </a:xfrm>
        </p:spPr>
        <p:txBody>
          <a:bodyPr rtlCol="0">
            <a:noAutofit/>
          </a:bodyPr>
          <a:lstStyle/>
          <a:p>
            <a:pPr>
              <a:buNone/>
            </a:pPr>
            <a:r>
              <a:rPr lang="ru-RU" sz="2400" dirty="0" smtClean="0"/>
              <a:t>    </a:t>
            </a:r>
            <a:r>
              <a:rPr lang="ru-RU" sz="3200" b="1" i="1" dirty="0" smtClean="0"/>
              <a:t>Куколка народная – чудо из чудес! </a:t>
            </a:r>
            <a:br>
              <a:rPr lang="ru-RU" sz="3200" b="1" i="1" dirty="0" smtClean="0"/>
            </a:br>
            <a:r>
              <a:rPr lang="ru-RU" sz="3200" b="1" i="1" dirty="0" smtClean="0"/>
              <a:t>Нет тебя пригожее и милее нет. </a:t>
            </a:r>
            <a:br>
              <a:rPr lang="ru-RU" sz="3200" b="1" i="1" dirty="0" smtClean="0"/>
            </a:br>
            <a:r>
              <a:rPr lang="ru-RU" sz="3200" b="1" i="1" dirty="0" smtClean="0"/>
              <a:t>Мама дочке делала, всё тепло вложив… </a:t>
            </a:r>
            <a:br>
              <a:rPr lang="ru-RU" sz="3200" b="1" i="1" dirty="0" smtClean="0"/>
            </a:br>
            <a:r>
              <a:rPr lang="ru-RU" sz="3200" b="1" i="1" dirty="0" smtClean="0"/>
              <a:t>Лоскуток к лоскутику примотав, не шив. </a:t>
            </a:r>
            <a:br>
              <a:rPr lang="ru-RU" sz="3200" b="1" i="1" dirty="0" smtClean="0"/>
            </a:br>
            <a:r>
              <a:rPr lang="ru-RU" sz="3200" b="1" i="1" dirty="0" smtClean="0"/>
              <a:t>Чтоб уколов не было от судьбы лихой. </a:t>
            </a:r>
            <a:br>
              <a:rPr lang="ru-RU" sz="3200" b="1" i="1" dirty="0" smtClean="0"/>
            </a:br>
            <a:r>
              <a:rPr lang="ru-RU" sz="3200" b="1" i="1" dirty="0" smtClean="0"/>
              <a:t>Чтоб счастливой доченька выросла большой. </a:t>
            </a:r>
            <a:br>
              <a:rPr lang="ru-RU" sz="3200" b="1" i="1" dirty="0" smtClean="0"/>
            </a:br>
            <a:r>
              <a:rPr lang="ru-RU" sz="3200" b="1" i="1" dirty="0" smtClean="0"/>
              <a:t>Чтоб была подруженькой кукла ей всегда </a:t>
            </a:r>
            <a:br>
              <a:rPr lang="ru-RU" sz="3200" b="1" i="1" dirty="0" smtClean="0"/>
            </a:br>
            <a:r>
              <a:rPr lang="ru-RU" sz="3200" b="1" i="1" dirty="0" smtClean="0"/>
              <a:t>И беду и радости с ней всегда деля. </a:t>
            </a:r>
            <a:br>
              <a:rPr lang="ru-RU" sz="3200" b="1" i="1" dirty="0" smtClean="0"/>
            </a:br>
            <a:r>
              <a:rPr lang="ru-RU" sz="3200" b="1" i="1" dirty="0" smtClean="0"/>
              <a:t>Пусть живут традиции на Руси моей! </a:t>
            </a:r>
            <a:br>
              <a:rPr lang="ru-RU" sz="3200" b="1" i="1" dirty="0" smtClean="0"/>
            </a:br>
            <a:r>
              <a:rPr lang="ru-RU" sz="3200" b="1" i="1" dirty="0" smtClean="0"/>
              <a:t>Пусть играют в куколки доченьки детей!</a:t>
            </a:r>
            <a:endParaRPr lang="ru-RU" sz="3200" b="1" dirty="0" smtClean="0"/>
          </a:p>
          <a:p>
            <a:pPr>
              <a:buNone/>
            </a:pPr>
            <a:r>
              <a:rPr lang="ru-RU" sz="3200" b="1" i="1" dirty="0" smtClean="0"/>
              <a:t>                                                   (</a:t>
            </a:r>
            <a:r>
              <a:rPr lang="ru-RU" sz="3200" b="1" i="1" dirty="0" err="1" smtClean="0"/>
              <a:t>Лупанчук</a:t>
            </a:r>
            <a:r>
              <a:rPr lang="ru-RU" sz="3200" b="1" i="1" dirty="0" smtClean="0"/>
              <a:t> О.Ю.)</a:t>
            </a:r>
            <a:endParaRPr lang="ru-RU" sz="3200" b="1" dirty="0" smtClean="0"/>
          </a:p>
          <a:p>
            <a:pPr marL="45720" indent="0">
              <a:buNone/>
            </a:pPr>
            <a:r>
              <a:rPr lang="ru-RU" sz="2400" b="1" dirty="0" smtClean="0"/>
              <a:t> </a:t>
            </a:r>
            <a:endParaRPr lang="ru-RU" sz="2400" b="1" dirty="0"/>
          </a:p>
        </p:txBody>
      </p:sp>
    </p:spTree>
    <p:extLst>
      <p:ext uri="{BB962C8B-B14F-4D97-AF65-F5344CB8AC3E}">
        <p14:creationId xmlns="" xmlns:p14="http://schemas.microsoft.com/office/powerpoint/2010/main" val="3229903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9144000" cy="723014"/>
          </a:xfrm>
        </p:spPr>
        <p:txBody>
          <a:bodyPr rtlCol="0"/>
          <a:lstStyle/>
          <a:p>
            <a:pPr algn="ctr" rtl="0"/>
            <a:r>
              <a:rPr lang="ru-RU" b="1" dirty="0" smtClean="0">
                <a:solidFill>
                  <a:schemeClr val="accent6">
                    <a:lumMod val="75000"/>
                  </a:schemeClr>
                </a:solidFill>
              </a:rPr>
              <a:t>ИЗ </a:t>
            </a:r>
            <a:r>
              <a:rPr lang="ru-RU" b="1" dirty="0" smtClean="0">
                <a:solidFill>
                  <a:schemeClr val="accent6">
                    <a:lumMod val="75000"/>
                  </a:schemeClr>
                </a:solidFill>
              </a:rPr>
              <a:t>ИСТОРИЯ </a:t>
            </a:r>
            <a:endParaRPr lang="ru-RU" b="1" dirty="0">
              <a:solidFill>
                <a:schemeClr val="accent6">
                  <a:lumMod val="75000"/>
                </a:schemeClr>
              </a:solidFill>
            </a:endParaRPr>
          </a:p>
        </p:txBody>
      </p:sp>
      <p:sp>
        <p:nvSpPr>
          <p:cNvPr id="3" name="Объект 2"/>
          <p:cNvSpPr>
            <a:spLocks noGrp="1"/>
          </p:cNvSpPr>
          <p:nvPr>
            <p:ph idx="1"/>
          </p:nvPr>
        </p:nvSpPr>
        <p:spPr>
          <a:xfrm>
            <a:off x="1287624" y="723014"/>
            <a:ext cx="10319658" cy="5817745"/>
          </a:xfrm>
        </p:spPr>
        <p:txBody>
          <a:bodyPr rtlCol="0">
            <a:noAutofit/>
          </a:bodyPr>
          <a:lstStyle/>
          <a:p>
            <a:pPr marL="45720" indent="0">
              <a:buNone/>
            </a:pPr>
            <a:r>
              <a:rPr lang="ru-RU" sz="2400" b="1" dirty="0" smtClean="0"/>
              <a:t> У русского народа были куклы, в которых люди видели своих помощников и считали оберегом. Таких кукол делали на протяжении всей жизни, начиная с раннего детства. Крутили их из старой одежды, ношенной отцом или матерью. И куклы жили в домах, становясь не просто игрушкой, а частью мира и членом семьи. Поэтому к ним и обращались и в трудные моменты жизни, разговаривали, делились горестями, и в радости не забывали. </a:t>
            </a:r>
          </a:p>
          <a:p>
            <a:pPr marL="45720" indent="0">
              <a:buNone/>
            </a:pPr>
            <a:r>
              <a:rPr lang="ru-RU" sz="2400" b="1" dirty="0" smtClean="0"/>
              <a:t>У традиционных народных кукол лицо не изображалось. Считалось, что если нарисовать лицо кукле, в неё может вселиться «злой дух».</a:t>
            </a:r>
          </a:p>
          <a:p>
            <a:pPr marL="45720" indent="0">
              <a:buNone/>
            </a:pPr>
            <a:r>
              <a:rPr lang="ru-RU" sz="2400" b="1" dirty="0" smtClean="0"/>
              <a:t>Были ещё особенности в изготовлении рукодельных кукол сделанных для обрядовых целей. Их делали «в один присест», никогда не оставляя недоделки на потом. Существует поверие, что настоящую куклу –оберег нельзя купить, можно только сделать своими руками или подарить.</a:t>
            </a:r>
            <a:endParaRPr lang="ru-RU" sz="2400" b="1" dirty="0"/>
          </a:p>
        </p:txBody>
      </p:sp>
    </p:spTree>
    <p:extLst>
      <p:ext uri="{BB962C8B-B14F-4D97-AF65-F5344CB8AC3E}">
        <p14:creationId xmlns="" xmlns:p14="http://schemas.microsoft.com/office/powerpoint/2010/main" val="3229903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0"/>
            <a:ext cx="9144000" cy="723014"/>
          </a:xfrm>
        </p:spPr>
        <p:txBody>
          <a:bodyPr rtlCol="0"/>
          <a:lstStyle/>
          <a:p>
            <a:pPr algn="ctr" rtl="0"/>
            <a:r>
              <a:rPr lang="ru-RU" b="1" dirty="0" smtClean="0">
                <a:solidFill>
                  <a:schemeClr val="accent6">
                    <a:lumMod val="75000"/>
                  </a:schemeClr>
                </a:solidFill>
              </a:rPr>
              <a:t>Особенности тряпичных кукол</a:t>
            </a:r>
            <a:r>
              <a:rPr lang="ru-RU" b="1" dirty="0" smtClean="0">
                <a:solidFill>
                  <a:schemeClr val="accent6">
                    <a:lumMod val="75000"/>
                  </a:schemeClr>
                </a:solidFill>
              </a:rPr>
              <a:t> </a:t>
            </a:r>
            <a:endParaRPr lang="ru-RU" b="1" dirty="0">
              <a:solidFill>
                <a:schemeClr val="accent6">
                  <a:lumMod val="75000"/>
                </a:schemeClr>
              </a:solidFill>
            </a:endParaRPr>
          </a:p>
        </p:txBody>
      </p:sp>
      <p:sp>
        <p:nvSpPr>
          <p:cNvPr id="3" name="Объект 2"/>
          <p:cNvSpPr>
            <a:spLocks noGrp="1"/>
          </p:cNvSpPr>
          <p:nvPr>
            <p:ph idx="1"/>
          </p:nvPr>
        </p:nvSpPr>
        <p:spPr>
          <a:xfrm>
            <a:off x="1080655" y="614149"/>
            <a:ext cx="11111345" cy="5926610"/>
          </a:xfrm>
        </p:spPr>
        <p:txBody>
          <a:bodyPr rtlCol="0">
            <a:noAutofit/>
          </a:bodyPr>
          <a:lstStyle/>
          <a:p>
            <a:pPr>
              <a:buNone/>
            </a:pPr>
            <a:r>
              <a:rPr lang="ru-RU" sz="2400" b="1" dirty="0" smtClean="0"/>
              <a:t> *</a:t>
            </a:r>
            <a:r>
              <a:rPr lang="ru-RU" sz="1600" dirty="0" smtClean="0"/>
              <a:t> Тряпичные куклы, сшитые из нового лоскута ткани, специально делали в подарок к крестинам, ко дню ангела, к празднику.</a:t>
            </a:r>
          </a:p>
          <a:p>
            <a:pPr>
              <a:buNone/>
            </a:pPr>
            <a:r>
              <a:rPr lang="ru-RU" sz="1600" b="1" dirty="0" smtClean="0"/>
              <a:t>* </a:t>
            </a:r>
            <a:r>
              <a:rPr lang="ru-RU" sz="1600" dirty="0" smtClean="0"/>
              <a:t>Для своих детей, куклы обычно делали из старого тряпья. Считалось, будто ношеная материя хранила родовую силу и, воплотившись в кукле, передавала ее ребенку, становясь оберегом.</a:t>
            </a:r>
          </a:p>
          <a:p>
            <a:pPr>
              <a:buNone/>
            </a:pPr>
            <a:r>
              <a:rPr lang="ru-RU" sz="1600" b="1" dirty="0" smtClean="0"/>
              <a:t>*</a:t>
            </a:r>
            <a:r>
              <a:rPr lang="ru-RU" sz="1600" dirty="0" smtClean="0"/>
              <a:t> В деревенской кукле предпочитали женский образ, даже в детских играх, если нужна была кукла-жених или мужик, брали просто щепочку.</a:t>
            </a:r>
          </a:p>
          <a:p>
            <a:pPr>
              <a:buNone/>
            </a:pPr>
            <a:r>
              <a:rPr lang="ru-RU" sz="1600" b="1" dirty="0" smtClean="0"/>
              <a:t>* </a:t>
            </a:r>
            <a:r>
              <a:rPr lang="ru-RU" sz="1600" dirty="0" smtClean="0"/>
              <a:t>Ценились красные тряпочки. Красный цвет издавна служил оберегом, символом жизни и красоты.</a:t>
            </a:r>
          </a:p>
          <a:p>
            <a:pPr>
              <a:buNone/>
            </a:pPr>
            <a:r>
              <a:rPr lang="ru-RU" sz="1600" b="1" dirty="0" smtClean="0"/>
              <a:t>* </a:t>
            </a:r>
            <a:r>
              <a:rPr lang="ru-RU" sz="1600" dirty="0" smtClean="0"/>
              <a:t>Узел у русских до сих пор считается защитой от колдовства. Количество узелков должно быть четным и на каждый отдельный узелок нужно сказать хорошее слово - пожелание: например, любовь, благополучие, счастье.</a:t>
            </a:r>
          </a:p>
          <a:p>
            <a:pPr>
              <a:buNone/>
            </a:pPr>
            <a:r>
              <a:rPr lang="ru-RU" sz="1600" b="1" dirty="0" smtClean="0"/>
              <a:t>*</a:t>
            </a:r>
            <a:r>
              <a:rPr lang="ru-RU" sz="1600" dirty="0" smtClean="0"/>
              <a:t> Поделка должна быть крестообразной формы.</a:t>
            </a:r>
          </a:p>
          <a:p>
            <a:pPr>
              <a:buNone/>
            </a:pPr>
            <a:r>
              <a:rPr lang="ru-RU" sz="1600" b="1" dirty="0" smtClean="0"/>
              <a:t>* </a:t>
            </a:r>
            <a:r>
              <a:rPr lang="ru-RU" sz="1600" dirty="0" smtClean="0"/>
              <a:t>Традиционная тряпичная кукла безлика. Кукла без лица считалась предметом неодушевленным, недоступным для вселения в него злых, недобрых сил.</a:t>
            </a:r>
          </a:p>
          <a:p>
            <a:pPr>
              <a:buNone/>
            </a:pPr>
            <a:r>
              <a:rPr lang="ru-RU" sz="1600" b="1" dirty="0" smtClean="0"/>
              <a:t>*</a:t>
            </a:r>
            <a:r>
              <a:rPr lang="ru-RU" sz="1600" dirty="0" smtClean="0"/>
              <a:t> Нельзя было делать кукол в праздничные и выходные дни, а также ночью, плюс – по средам и пятницам.</a:t>
            </a:r>
          </a:p>
          <a:p>
            <a:pPr>
              <a:buNone/>
            </a:pPr>
            <a:r>
              <a:rPr lang="ru-RU" sz="1600" b="1" dirty="0" smtClean="0"/>
              <a:t>* </a:t>
            </a:r>
            <a:r>
              <a:rPr lang="ru-RU" sz="1600" dirty="0" smtClean="0"/>
              <a:t>Изготовление обрядово - </a:t>
            </a:r>
            <a:r>
              <a:rPr lang="ru-RU" sz="1600" dirty="0" err="1" smtClean="0"/>
              <a:t>обережных</a:t>
            </a:r>
            <a:r>
              <a:rPr lang="ru-RU" sz="1600" dirty="0" smtClean="0"/>
              <a:t> кукол проходило в один прием, не откладывая начатый процесс ни «на завтра», ни «на потом».</a:t>
            </a:r>
          </a:p>
          <a:p>
            <a:pPr>
              <a:buNone/>
            </a:pPr>
            <a:r>
              <a:rPr lang="ru-RU" sz="1600" b="1" dirty="0" smtClean="0"/>
              <a:t>*</a:t>
            </a:r>
            <a:r>
              <a:rPr lang="ru-RU" sz="1600" dirty="0" smtClean="0"/>
              <a:t> Самую первую обрядово - </a:t>
            </a:r>
            <a:r>
              <a:rPr lang="ru-RU" sz="1600" dirty="0" err="1" smtClean="0"/>
              <a:t>обережную</a:t>
            </a:r>
            <a:r>
              <a:rPr lang="ru-RU" sz="1600" dirty="0" smtClean="0"/>
              <a:t> куклу, сделанную своими руками, дарить или отдавать не принято - плохая примета.</a:t>
            </a:r>
          </a:p>
          <a:p>
            <a:pPr marL="45720" indent="0">
              <a:buNone/>
            </a:pPr>
            <a:endParaRPr lang="ru-RU" sz="1600" b="1" dirty="0"/>
          </a:p>
        </p:txBody>
      </p:sp>
    </p:spTree>
    <p:extLst>
      <p:ext uri="{BB962C8B-B14F-4D97-AF65-F5344CB8AC3E}">
        <p14:creationId xmlns="" xmlns:p14="http://schemas.microsoft.com/office/powerpoint/2010/main" val="3229903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1"/>
            <a:ext cx="9144000" cy="1111625"/>
          </a:xfrm>
        </p:spPr>
        <p:txBody>
          <a:bodyPr rtlCol="0">
            <a:normAutofit/>
          </a:bodyPr>
          <a:lstStyle/>
          <a:p>
            <a:pPr algn="ctr"/>
            <a:r>
              <a:rPr lang="ru-RU" b="1" i="1" dirty="0" smtClean="0">
                <a:solidFill>
                  <a:srgbClr val="FF0000"/>
                </a:solidFill>
              </a:rPr>
              <a:t>Акила-огуречник, Акила в рассоле</a:t>
            </a:r>
            <a:r>
              <a:rPr lang="ru-RU" dirty="0" smtClean="0">
                <a:solidFill>
                  <a:srgbClr val="FF0000"/>
                </a:solidFill>
              </a:rPr>
              <a:t/>
            </a:r>
            <a:br>
              <a:rPr lang="ru-RU" dirty="0" smtClean="0">
                <a:solidFill>
                  <a:srgbClr val="FF0000"/>
                </a:solidFill>
              </a:rPr>
            </a:br>
            <a:endParaRPr lang="ru-RU" b="1" dirty="0">
              <a:solidFill>
                <a:srgbClr val="FF0000"/>
              </a:solidFill>
            </a:endParaRPr>
          </a:p>
        </p:txBody>
      </p:sp>
      <p:sp>
        <p:nvSpPr>
          <p:cNvPr id="3" name="Объект 2"/>
          <p:cNvSpPr>
            <a:spLocks noGrp="1"/>
          </p:cNvSpPr>
          <p:nvPr>
            <p:ph idx="1"/>
          </p:nvPr>
        </p:nvSpPr>
        <p:spPr>
          <a:xfrm>
            <a:off x="1083733" y="1507067"/>
            <a:ext cx="6096996" cy="5147734"/>
          </a:xfrm>
        </p:spPr>
        <p:txBody>
          <a:bodyPr rtlCol="0">
            <a:normAutofit/>
          </a:bodyPr>
          <a:lstStyle/>
          <a:p>
            <a:pPr>
              <a:buNone/>
            </a:pPr>
            <a:r>
              <a:rPr lang="ru-RU" sz="2400" b="1" dirty="0" smtClean="0"/>
              <a:t>   Есть особая кукла для уничтожения плесени в бочках с солёными огурцами – Акила-огуречник. Голова у него набита семенами горчицы и потому тяжелее тела. Плавает Акила в рассоле вниз головой, и горчица не даёт плесени расти.</a:t>
            </a:r>
            <a:br>
              <a:rPr lang="ru-RU" sz="2400" b="1" dirty="0" smtClean="0"/>
            </a:br>
            <a:r>
              <a:rPr lang="ru-RU" sz="2400" b="1" dirty="0" smtClean="0"/>
              <a:t> </a:t>
            </a:r>
            <a:br>
              <a:rPr lang="ru-RU" sz="2400" b="1" dirty="0" smtClean="0"/>
            </a:br>
            <a:r>
              <a:rPr lang="ru-RU" sz="2400" b="1" dirty="0" smtClean="0"/>
              <a:t>Для Акилы нужны некрашеные ткани и нитки из натуральных волокон.</a:t>
            </a:r>
            <a:endParaRPr lang="ru-RU" sz="2400" dirty="0" smtClean="0"/>
          </a:p>
          <a:p>
            <a:endParaRPr lang="ru-RU" sz="2400" dirty="0" smtClean="0"/>
          </a:p>
          <a:p>
            <a:pPr marL="45720" indent="0">
              <a:buNone/>
            </a:pPr>
            <a:endParaRPr lang="ru-RU" sz="2400" dirty="0"/>
          </a:p>
        </p:txBody>
      </p:sp>
      <p:pic>
        <p:nvPicPr>
          <p:cNvPr id="4" name="Рисунок 3" descr="https://img-fotki.yandex.ru/get/4608/148561800.1c8/0_9e4f2_2856c8df_L.jpg"/>
          <p:cNvPicPr/>
          <p:nvPr/>
        </p:nvPicPr>
        <p:blipFill>
          <a:blip r:embed="rId3"/>
          <a:srcRect/>
          <a:stretch>
            <a:fillRect/>
          </a:stretch>
        </p:blipFill>
        <p:spPr bwMode="auto">
          <a:xfrm>
            <a:off x="7456487" y="779929"/>
            <a:ext cx="4305207" cy="5589121"/>
          </a:xfrm>
          <a:prstGeom prst="rect">
            <a:avLst/>
          </a:prstGeom>
          <a:noFill/>
          <a:ln w="9525">
            <a:noFill/>
            <a:miter lim="800000"/>
            <a:headEnd/>
            <a:tailEnd/>
          </a:ln>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1"/>
            <a:ext cx="9144000" cy="1507067"/>
          </a:xfrm>
        </p:spPr>
        <p:txBody>
          <a:bodyPr rtlCol="0">
            <a:normAutofit/>
          </a:bodyPr>
          <a:lstStyle/>
          <a:p>
            <a:pPr algn="ctr"/>
            <a:r>
              <a:rPr lang="ru-RU" b="1" i="1" dirty="0" smtClean="0">
                <a:solidFill>
                  <a:srgbClr val="FF0000"/>
                </a:solidFill>
              </a:rPr>
              <a:t>Берегиня, Столбушка</a:t>
            </a:r>
            <a:r>
              <a:rPr lang="ru-RU" dirty="0" smtClean="0"/>
              <a:t/>
            </a:r>
            <a:br>
              <a:rPr lang="ru-RU" dirty="0" smtClean="0"/>
            </a:br>
            <a:r>
              <a:rPr lang="ru-RU" dirty="0" smtClean="0"/>
              <a:t/>
            </a:r>
            <a:br>
              <a:rPr lang="ru-RU" dirty="0" smtClean="0"/>
            </a:br>
            <a:endParaRPr lang="ru-RU" b="1" dirty="0">
              <a:solidFill>
                <a:schemeClr val="accent6">
                  <a:lumMod val="75000"/>
                </a:schemeClr>
              </a:solidFill>
            </a:endParaRPr>
          </a:p>
        </p:txBody>
      </p:sp>
      <p:sp>
        <p:nvSpPr>
          <p:cNvPr id="3" name="Объект 2"/>
          <p:cNvSpPr>
            <a:spLocks noGrp="1"/>
          </p:cNvSpPr>
          <p:nvPr>
            <p:ph idx="1"/>
          </p:nvPr>
        </p:nvSpPr>
        <p:spPr>
          <a:xfrm>
            <a:off x="1083733" y="600636"/>
            <a:ext cx="6383867" cy="6054166"/>
          </a:xfrm>
        </p:spPr>
        <p:txBody>
          <a:bodyPr rtlCol="0">
            <a:normAutofit fontScale="92500" lnSpcReduction="20000"/>
          </a:bodyPr>
          <a:lstStyle/>
          <a:p>
            <a:pPr marL="45720" indent="0">
              <a:buNone/>
            </a:pPr>
            <a:endParaRPr lang="ru-RU" sz="2400" dirty="0"/>
          </a:p>
          <a:p>
            <a:pPr>
              <a:buNone/>
            </a:pPr>
            <a:r>
              <a:rPr lang="ru-RU" sz="2400" dirty="0" smtClean="0"/>
              <a:t>   </a:t>
            </a:r>
            <a:r>
              <a:rPr lang="ru-RU" sz="2400" b="1" dirty="0" smtClean="0"/>
              <a:t>Берегиня семейного очага. Издревле считалось, что дом от злого глаза хранит столбушка. Это тряпичная кукла без глаз и ушей. Она ничего не видит и не слышит, считалось, что обретая черты лица, такая кукла обретает самостоятельность и теряет свои магические и обережные свойства.</a:t>
            </a:r>
          </a:p>
          <a:p>
            <a:pPr>
              <a:buNone/>
            </a:pPr>
            <a:r>
              <a:rPr lang="ru-RU" sz="2400" b="1" dirty="0" smtClean="0"/>
              <a:t>   Кукла Берегиня имела особое значение.</a:t>
            </a:r>
            <a:br>
              <a:rPr lang="ru-RU" sz="2400" b="1" dirty="0" smtClean="0"/>
            </a:br>
            <a:r>
              <a:rPr lang="ru-RU" sz="2400" b="1" dirty="0" smtClean="0"/>
              <a:t>Берегиня - от слова "беречь", "оберег". Эту куклу традиционно ставят напротив входной двери, выше головы людей, чтобы она встречала всех входящих и не пускала злые силы в дом, охраняла семью от темных сил, ссор, болезней.</a:t>
            </a:r>
            <a:br>
              <a:rPr lang="ru-RU" sz="2400" b="1" dirty="0" smtClean="0"/>
            </a:br>
            <a:r>
              <a:rPr lang="ru-RU" sz="2400" b="1" dirty="0" smtClean="0"/>
              <a:t/>
            </a:r>
            <a:br>
              <a:rPr lang="ru-RU" sz="2400" b="1" dirty="0" smtClean="0"/>
            </a:br>
            <a:r>
              <a:rPr lang="ru-RU" sz="2400" b="1" dirty="0" smtClean="0"/>
              <a:t/>
            </a:r>
            <a:br>
              <a:rPr lang="ru-RU" sz="2400" b="1" dirty="0" smtClean="0"/>
            </a:br>
            <a:endParaRPr lang="ru-RU" sz="2400" dirty="0" smtClean="0"/>
          </a:p>
          <a:p>
            <a:pPr>
              <a:buNone/>
            </a:pPr>
            <a:endParaRPr lang="ru-RU" sz="2400" dirty="0" smtClean="0"/>
          </a:p>
          <a:p>
            <a:pPr marL="45720" indent="0">
              <a:buNone/>
            </a:pPr>
            <a:endParaRPr lang="ru-RU" sz="2400" dirty="0"/>
          </a:p>
        </p:txBody>
      </p:sp>
      <p:pic>
        <p:nvPicPr>
          <p:cNvPr id="5" name="Рисунок 4" descr="https://img-fotki.yandex.ru/get/5407/148561800.1c7/0_9e1f7_c3f5af97_L.jpg"/>
          <p:cNvPicPr/>
          <p:nvPr/>
        </p:nvPicPr>
        <p:blipFill>
          <a:blip r:embed="rId3"/>
          <a:srcRect/>
          <a:stretch>
            <a:fillRect/>
          </a:stretch>
        </p:blipFill>
        <p:spPr bwMode="auto">
          <a:xfrm>
            <a:off x="7562850" y="1107328"/>
            <a:ext cx="4381500" cy="4667250"/>
          </a:xfrm>
          <a:prstGeom prst="rect">
            <a:avLst/>
          </a:prstGeom>
          <a:noFill/>
          <a:ln w="9525">
            <a:noFill/>
            <a:miter lim="800000"/>
            <a:headEnd/>
            <a:tailEnd/>
          </a:ln>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0" y="340659"/>
            <a:ext cx="9144000" cy="1165412"/>
          </a:xfrm>
        </p:spPr>
        <p:txBody>
          <a:bodyPr rtlCol="0">
            <a:normAutofit fontScale="90000"/>
          </a:bodyPr>
          <a:lstStyle/>
          <a:p>
            <a:pPr algn="ctr"/>
            <a:r>
              <a:rPr lang="ru-RU" b="1" i="1" dirty="0" smtClean="0">
                <a:solidFill>
                  <a:srgbClr val="FF0000"/>
                </a:solidFill>
              </a:rPr>
              <a:t>Берестушка</a:t>
            </a:r>
            <a:r>
              <a:rPr lang="ru-RU" dirty="0" smtClean="0">
                <a:solidFill>
                  <a:srgbClr val="FF0000"/>
                </a:solidFill>
              </a:rPr>
              <a:t/>
            </a:r>
            <a:br>
              <a:rPr lang="ru-RU" dirty="0" smtClean="0">
                <a:solidFill>
                  <a:srgbClr val="FF0000"/>
                </a:solidFill>
              </a:rPr>
            </a:br>
            <a:r>
              <a:rPr lang="ru-RU" dirty="0" smtClean="0"/>
              <a:t/>
            </a:r>
            <a:br>
              <a:rPr lang="ru-RU" dirty="0" smtClean="0"/>
            </a:br>
            <a:endParaRPr lang="ru-RU" b="1" dirty="0">
              <a:solidFill>
                <a:schemeClr val="accent6">
                  <a:lumMod val="75000"/>
                </a:schemeClr>
              </a:solidFill>
            </a:endParaRPr>
          </a:p>
        </p:txBody>
      </p:sp>
      <p:sp>
        <p:nvSpPr>
          <p:cNvPr id="3" name="Объект 2"/>
          <p:cNvSpPr>
            <a:spLocks noGrp="1"/>
          </p:cNvSpPr>
          <p:nvPr>
            <p:ph idx="1"/>
          </p:nvPr>
        </p:nvSpPr>
        <p:spPr>
          <a:xfrm>
            <a:off x="1226127" y="1507067"/>
            <a:ext cx="5049982" cy="5147734"/>
          </a:xfrm>
        </p:spPr>
        <p:txBody>
          <a:bodyPr rtlCol="0">
            <a:normAutofit/>
          </a:bodyPr>
          <a:lstStyle/>
          <a:p>
            <a:pPr marL="45720" indent="0">
              <a:buNone/>
            </a:pPr>
            <a:endParaRPr lang="ru-RU" sz="2400" dirty="0"/>
          </a:p>
          <a:p>
            <a:pPr>
              <a:buNone/>
            </a:pPr>
            <a:r>
              <a:rPr lang="ru-RU" sz="2400" b="1" dirty="0" smtClean="0"/>
              <a:t>Это кукла-оберег с молитвой (наговором) в женском образе для дома. Хранится около окна или у двери за наличниками.</a:t>
            </a:r>
            <a:endParaRPr lang="ru-RU" sz="2400" dirty="0" smtClean="0"/>
          </a:p>
          <a:p>
            <a:endParaRPr lang="ru-RU" sz="2400" dirty="0"/>
          </a:p>
        </p:txBody>
      </p:sp>
      <p:pic>
        <p:nvPicPr>
          <p:cNvPr id="64514" name="Picture 2" descr="https://cdn.culture.ru/images/6e005fa4-af7a-53f5-814d-a8a6e3e94a17"/>
          <p:cNvPicPr>
            <a:picLocks noChangeAspect="1" noChangeArrowheads="1"/>
          </p:cNvPicPr>
          <p:nvPr/>
        </p:nvPicPr>
        <p:blipFill>
          <a:blip r:embed="rId3"/>
          <a:srcRect l="14885"/>
          <a:stretch>
            <a:fillRect/>
          </a:stretch>
        </p:blipFill>
        <p:spPr bwMode="auto">
          <a:xfrm>
            <a:off x="6442364" y="1034892"/>
            <a:ext cx="5257800" cy="5095743"/>
          </a:xfrm>
          <a:prstGeom prst="rect">
            <a:avLst/>
          </a:prstGeom>
          <a:noFill/>
        </p:spPr>
      </p:pic>
    </p:spTree>
    <p:extLst>
      <p:ext uri="{BB962C8B-B14F-4D97-AF65-F5344CB8AC3E}">
        <p14:creationId xmlns="" xmlns:p14="http://schemas.microsoft.com/office/powerpoint/2010/main" val="5797387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ЦВЕТЫ, 16 X 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_15459550_TF03098890.potx" id="{84F5425E-01A3-4B5D-B6BB-23CED8E328A8}" vid="{0BE47F92-76B9-459C-8C4A-ACE2484F6DF8}"/>
    </a:ext>
  </a:extLst>
</a:theme>
</file>

<file path=ppt/theme/theme2.xml><?xml version="1.0" encoding="utf-8"?>
<a:theme xmlns:a="http://schemas.openxmlformats.org/drawingml/2006/main" name="Тема Offic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Сиреневые цветы на синем (широкоэкранный формат)</Template>
  <TotalTime>458</TotalTime>
  <Words>827</Words>
  <Application>Microsoft Office PowerPoint</Application>
  <PresentationFormat>Произвольный</PresentationFormat>
  <Paragraphs>200</Paragraphs>
  <Slides>37</Slides>
  <Notes>37</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ЦВЕТЫ, 16 X 9</vt:lpstr>
      <vt:lpstr>  СЛАВЯНСКИЕ КУКЛЫ - ОБЕРЕГИ НА РАЗНЫЕ СЛУЧАИ  </vt:lpstr>
      <vt:lpstr>Цель урока:</vt:lpstr>
      <vt:lpstr> Оборудование и оснащение:</vt:lpstr>
      <vt:lpstr> </vt:lpstr>
      <vt:lpstr>ИЗ ИСТОРИЯ </vt:lpstr>
      <vt:lpstr>Особенности тряпичных кукол </vt:lpstr>
      <vt:lpstr>Акила-огуречник, Акила в рассоле </vt:lpstr>
      <vt:lpstr>Берегиня, Столбушка  </vt:lpstr>
      <vt:lpstr>Берестушка  </vt:lpstr>
      <vt:lpstr> Бессонница  </vt:lpstr>
      <vt:lpstr>                    Веничек благополучия  </vt:lpstr>
      <vt:lpstr> Веснянка или  Авдотья-Весновка </vt:lpstr>
      <vt:lpstr>  Девка-баба  </vt:lpstr>
      <vt:lpstr> Девкина забава  </vt:lpstr>
      <vt:lpstr> День и Ночь  </vt:lpstr>
      <vt:lpstr>                  Десятиручка </vt:lpstr>
      <vt:lpstr>    Желанница </vt:lpstr>
      <vt:lpstr>    Желанница </vt:lpstr>
      <vt:lpstr>                Зайчик-на-пальчик </vt:lpstr>
      <vt:lpstr>                                 Здоровье </vt:lpstr>
      <vt:lpstr>                             Колокольчик  </vt:lpstr>
      <vt:lpstr>                                    Крупеничка  </vt:lpstr>
      <vt:lpstr>                                Кубышка-травница   </vt:lpstr>
      <vt:lpstr>                                      Неразлучники    </vt:lpstr>
      <vt:lpstr>                                        </vt:lpstr>
      <vt:lpstr>                                    ОБРАЗЦЫ КУКОЛ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Урок по технологии 6 класса  ЛОСКУТНОЕ ШИТЬЕ</dc:title>
  <dc:creator>Пользователь</dc:creator>
  <cp:lastModifiedBy>wWw</cp:lastModifiedBy>
  <cp:revision>54</cp:revision>
  <dcterms:created xsi:type="dcterms:W3CDTF">2018-12-19T08:57:50Z</dcterms:created>
  <dcterms:modified xsi:type="dcterms:W3CDTF">2025-12-04T15:56:23Z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