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266" r:id="rId2"/>
    <p:sldId id="276" r:id="rId3"/>
    <p:sldId id="324" r:id="rId4"/>
    <p:sldId id="325" r:id="rId5"/>
    <p:sldId id="321" r:id="rId6"/>
    <p:sldId id="320" r:id="rId7"/>
    <p:sldId id="277" r:id="rId8"/>
    <p:sldId id="285" r:id="rId9"/>
    <p:sldId id="287" r:id="rId10"/>
    <p:sldId id="288" r:id="rId11"/>
    <p:sldId id="289" r:id="rId12"/>
    <p:sldId id="291" r:id="rId13"/>
    <p:sldId id="293" r:id="rId14"/>
    <p:sldId id="294" r:id="rId15"/>
    <p:sldId id="295" r:id="rId16"/>
    <p:sldId id="297" r:id="rId17"/>
    <p:sldId id="298" r:id="rId18"/>
    <p:sldId id="299" r:id="rId19"/>
    <p:sldId id="301" r:id="rId20"/>
    <p:sldId id="302" r:id="rId21"/>
    <p:sldId id="303" r:id="rId22"/>
    <p:sldId id="305" r:id="rId23"/>
    <p:sldId id="311" r:id="rId24"/>
    <p:sldId id="319" r:id="rId25"/>
    <p:sldId id="322" r:id="rId26"/>
    <p:sldId id="306" r:id="rId27"/>
    <p:sldId id="307" r:id="rId28"/>
    <p:sldId id="308" r:id="rId29"/>
    <p:sldId id="312" r:id="rId30"/>
    <p:sldId id="313" r:id="rId31"/>
    <p:sldId id="314" r:id="rId32"/>
    <p:sldId id="316" r:id="rId33"/>
    <p:sldId id="315" r:id="rId34"/>
    <p:sldId id="317" r:id="rId35"/>
    <p:sldId id="318" r:id="rId36"/>
    <p:sldId id="323" r:id="rId37"/>
    <p:sldId id="326" r:id="rId38"/>
  </p:sldIdLst>
  <p:sldSz cx="12192000" cy="6858000"/>
  <p:notesSz cx="6858000" cy="9144000"/>
  <p:defaultTextStyle>
    <a:defPPr rtl="0">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026" autoAdjust="0"/>
    <p:restoredTop sz="91429" autoAdjust="0"/>
  </p:normalViewPr>
  <p:slideViewPr>
    <p:cSldViewPr snapToGrid="0">
      <p:cViewPr varScale="1">
        <p:scale>
          <a:sx n="70" d="100"/>
          <a:sy n="70" d="100"/>
        </p:scale>
        <p:origin x="-102" y="-738"/>
      </p:cViewPr>
      <p:guideLst>
        <p:guide orient="horz" pos="2160"/>
        <p:guide pos="3840"/>
      </p:guideLst>
    </p:cSldViewPr>
  </p:slideViewPr>
  <p:notesTextViewPr>
    <p:cViewPr>
      <p:scale>
        <a:sx n="1" d="1"/>
        <a:sy n="1" d="1"/>
      </p:scale>
      <p:origin x="0" y="0"/>
    </p:cViewPr>
  </p:notesTextViewPr>
  <p:notesViewPr>
    <p:cSldViewPr snapToGrid="0" showGuides="1">
      <p:cViewPr varScale="1">
        <p:scale>
          <a:sx n="90" d="100"/>
          <a:sy n="90" d="100"/>
        </p:scale>
        <p:origin x="3024" y="96"/>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1298B386-5726-46D9-9170-98A7046F4187}" type="datetime1">
              <a:rPr lang="ru-RU" smtClean="0"/>
              <a:pPr rtl="0"/>
              <a:t>04.12.2025</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7EA21AD-3BA7-4B49-9DF1-2171993A8011}" type="slidenum">
              <a:rPr lang="ru-RU" smtClean="0"/>
              <a:pPr rtl="0"/>
              <a:t>‹#›</a:t>
            </a:fld>
            <a:endParaRPr lang="ru-RU" dirty="0"/>
          </a:p>
        </p:txBody>
      </p:sp>
    </p:spTree>
    <p:extLst>
      <p:ext uri="{BB962C8B-B14F-4D97-AF65-F5344CB8AC3E}">
        <p14:creationId xmlns="" xmlns:p14="http://schemas.microsoft.com/office/powerpoint/2010/main" val="39243499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noProof="0"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1CB7E2DA-013A-4A50-B0EF-122D626E8E9F}" type="datetime1">
              <a:rPr lang="ru-RU" noProof="0" smtClean="0"/>
              <a:pPr rtl="0"/>
              <a:t>04.12.2025</a:t>
            </a:fld>
            <a:endParaRPr lang="ru-RU" noProof="0"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noProof="0"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noProof="0" dirty="0" smtClean="0"/>
              <a:t>Щелкните, чтобы изменить стили текста образца слайда</a:t>
            </a:r>
          </a:p>
          <a:p>
            <a:pPr lvl="1" rtl="0"/>
            <a:r>
              <a:rPr lang="ru-RU" noProof="0" dirty="0" smtClean="0"/>
              <a:t>Второй уровень</a:t>
            </a:r>
          </a:p>
          <a:p>
            <a:pPr lvl="2" rtl="0"/>
            <a:r>
              <a:rPr lang="ru-RU" noProof="0" dirty="0" smtClean="0"/>
              <a:t>Третий уровень</a:t>
            </a:r>
          </a:p>
          <a:p>
            <a:pPr lvl="3" rtl="0"/>
            <a:r>
              <a:rPr lang="ru-RU" noProof="0" dirty="0" smtClean="0"/>
              <a:t>Четвертый уровень</a:t>
            </a:r>
          </a:p>
          <a:p>
            <a:pPr lvl="4" rtl="0"/>
            <a:r>
              <a:rPr lang="ru-RU" noProof="0" dirty="0" smtClean="0"/>
              <a:t>Пятый уровень</a:t>
            </a:r>
            <a:endParaRPr lang="ru-RU" noProof="0" dirty="0"/>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noProof="0"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F669046-D62F-49D8-96B7-3C014DC234D7}" type="slidenum">
              <a:rPr lang="ru-RU" noProof="0" smtClean="0"/>
              <a:pPr rtl="0"/>
              <a:t>‹#›</a:t>
            </a:fld>
            <a:endParaRPr lang="ru-RU" noProof="0" dirty="0"/>
          </a:p>
        </p:txBody>
      </p:sp>
    </p:spTree>
    <p:extLst>
      <p:ext uri="{BB962C8B-B14F-4D97-AF65-F5344CB8AC3E}">
        <p14:creationId xmlns="" xmlns:p14="http://schemas.microsoft.com/office/powerpoint/2010/main" val="229371443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1</a:t>
            </a:fld>
            <a:endParaRPr lang="ru-RU" dirty="0"/>
          </a:p>
        </p:txBody>
      </p:sp>
    </p:spTree>
    <p:extLst>
      <p:ext uri="{BB962C8B-B14F-4D97-AF65-F5344CB8AC3E}">
        <p14:creationId xmlns="" xmlns:p14="http://schemas.microsoft.com/office/powerpoint/2010/main" val="30435903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10</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11</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12</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13</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14</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15</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16</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17</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18</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19</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2</a:t>
            </a:fld>
            <a:endParaRPr lang="ru-RU" dirty="0"/>
          </a:p>
        </p:txBody>
      </p:sp>
    </p:spTree>
    <p:extLst>
      <p:ext uri="{BB962C8B-B14F-4D97-AF65-F5344CB8AC3E}">
        <p14:creationId xmlns="" xmlns:p14="http://schemas.microsoft.com/office/powerpoint/2010/main" val="1951259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20</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21</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22</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23</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24</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25</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26</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27</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28</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29</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3</a:t>
            </a:fld>
            <a:endParaRPr lang="ru-RU" dirty="0"/>
          </a:p>
        </p:txBody>
      </p:sp>
    </p:spTree>
    <p:extLst>
      <p:ext uri="{BB962C8B-B14F-4D97-AF65-F5344CB8AC3E}">
        <p14:creationId xmlns="" xmlns:p14="http://schemas.microsoft.com/office/powerpoint/2010/main" val="1951259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30</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31</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32</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33</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34</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35</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36</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37</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4</a:t>
            </a:fld>
            <a:endParaRPr lang="ru-RU" dirty="0"/>
          </a:p>
        </p:txBody>
      </p:sp>
    </p:spTree>
    <p:extLst>
      <p:ext uri="{BB962C8B-B14F-4D97-AF65-F5344CB8AC3E}">
        <p14:creationId xmlns="" xmlns:p14="http://schemas.microsoft.com/office/powerpoint/2010/main" val="195125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5</a:t>
            </a:fld>
            <a:endParaRPr lang="ru-RU" dirty="0"/>
          </a:p>
        </p:txBody>
      </p:sp>
    </p:spTree>
    <p:extLst>
      <p:ext uri="{BB962C8B-B14F-4D97-AF65-F5344CB8AC3E}">
        <p14:creationId xmlns="" xmlns:p14="http://schemas.microsoft.com/office/powerpoint/2010/main" val="195125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6</a:t>
            </a:fld>
            <a:endParaRPr lang="ru-RU" dirty="0"/>
          </a:p>
        </p:txBody>
      </p:sp>
    </p:spTree>
    <p:extLst>
      <p:ext uri="{BB962C8B-B14F-4D97-AF65-F5344CB8AC3E}">
        <p14:creationId xmlns="" xmlns:p14="http://schemas.microsoft.com/office/powerpoint/2010/main" val="195125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7</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8</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9</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gradFill>
          <a:gsLst>
            <a:gs pos="0">
              <a:schemeClr val="bg1">
                <a:lumMod val="46000"/>
                <a:lumOff val="54000"/>
              </a:schemeClr>
            </a:gs>
            <a:gs pos="46000">
              <a:schemeClr val="bg1">
                <a:lumMod val="60000"/>
                <a:lumOff val="40000"/>
              </a:schemeClr>
            </a:gs>
            <a:gs pos="100000">
              <a:schemeClr val="bg1">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104" name="Группа 103" descr="Несколько цветов в нижней части слайда"/>
          <p:cNvGrpSpPr/>
          <p:nvPr/>
        </p:nvGrpSpPr>
        <p:grpSpPr bwMode="gray">
          <a:xfrm>
            <a:off x="286013" y="4191000"/>
            <a:ext cx="11616798" cy="2513417"/>
            <a:chOff x="286013" y="4191000"/>
            <a:chExt cx="11616798" cy="2513417"/>
          </a:xfrm>
        </p:grpSpPr>
        <p:sp>
          <p:nvSpPr>
            <p:cNvPr id="8" name="Полилиния 5"/>
            <p:cNvSpPr>
              <a:spLocks/>
            </p:cNvSpPr>
            <p:nvPr/>
          </p:nvSpPr>
          <p:spPr bwMode="gray">
            <a:xfrm flipH="1">
              <a:off x="2411413"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9" name="Линия 6"/>
            <p:cNvSpPr>
              <a:spLocks noChangeShapeType="1"/>
            </p:cNvSpPr>
            <p:nvPr/>
          </p:nvSpPr>
          <p:spPr bwMode="gray">
            <a:xfrm flipV="1">
              <a:off x="2411413" y="6283770"/>
              <a:ext cx="6350" cy="1270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0" name="Полилиния 7"/>
            <p:cNvSpPr>
              <a:spLocks/>
            </p:cNvSpPr>
            <p:nvPr/>
          </p:nvSpPr>
          <p:spPr bwMode="gray">
            <a:xfrm rot="21252465" flipH="1">
              <a:off x="792225" y="5625565"/>
              <a:ext cx="1632875" cy="657409"/>
            </a:xfrm>
            <a:custGeom>
              <a:avLst/>
              <a:gdLst>
                <a:gd name="T0" fmla="*/ 0 w 594"/>
                <a:gd name="T1" fmla="*/ 251 h 255"/>
                <a:gd name="T2" fmla="*/ 592 w 594"/>
                <a:gd name="T3" fmla="*/ 0 h 255"/>
                <a:gd name="T4" fmla="*/ 594 w 594"/>
                <a:gd name="T5" fmla="*/ 4 h 255"/>
                <a:gd name="T6" fmla="*/ 2 w 594"/>
                <a:gd name="T7" fmla="*/ 255 h 255"/>
                <a:gd name="T8" fmla="*/ 0 w 594"/>
                <a:gd name="T9" fmla="*/ 251 h 255"/>
              </a:gdLst>
              <a:ahLst/>
              <a:cxnLst>
                <a:cxn ang="0">
                  <a:pos x="T0" y="T1"/>
                </a:cxn>
                <a:cxn ang="0">
                  <a:pos x="T2" y="T3"/>
                </a:cxn>
                <a:cxn ang="0">
                  <a:pos x="T4" y="T5"/>
                </a:cxn>
                <a:cxn ang="0">
                  <a:pos x="T6" y="T7"/>
                </a:cxn>
                <a:cxn ang="0">
                  <a:pos x="T8" y="T9"/>
                </a:cxn>
              </a:cxnLst>
              <a:rect l="0" t="0" r="r" b="b"/>
              <a:pathLst>
                <a:path w="594" h="255">
                  <a:moveTo>
                    <a:pt x="0" y="251"/>
                  </a:moveTo>
                  <a:cubicBezTo>
                    <a:pt x="141" y="201"/>
                    <a:pt x="442" y="91"/>
                    <a:pt x="592" y="0"/>
                  </a:cubicBezTo>
                  <a:cubicBezTo>
                    <a:pt x="594" y="4"/>
                    <a:pt x="594" y="4"/>
                    <a:pt x="594" y="4"/>
                  </a:cubicBezTo>
                  <a:cubicBezTo>
                    <a:pt x="445" y="95"/>
                    <a:pt x="143" y="205"/>
                    <a:pt x="2" y="255"/>
                  </a:cubicBezTo>
                  <a:cubicBezTo>
                    <a:pt x="0" y="251"/>
                    <a:pt x="0" y="251"/>
                    <a:pt x="0" y="251"/>
                  </a:cubicBezTo>
                </a:path>
              </a:pathLst>
            </a:custGeom>
            <a:solidFill>
              <a:srgbClr val="00A99D"/>
            </a:solidFill>
            <a:ln w="9525">
              <a:solidFill>
                <a:schemeClr val="accent2"/>
              </a:solidFill>
              <a:round/>
              <a:headEnd/>
              <a:tailEnd/>
            </a:ln>
            <a:extLst/>
          </p:spPr>
          <p:txBody>
            <a:bodyPr vert="horz" wrap="square" lIns="91440" tIns="45720" rIns="91440" bIns="45720" numCol="1" rtlCol="0" anchor="t" anchorCtr="0" compatLnSpc="1">
              <a:prstTxWarp prst="textNoShape">
                <a:avLst/>
              </a:prstTxWarp>
            </a:bodyPr>
            <a:lstStyle/>
            <a:p>
              <a:pPr rtl="0"/>
              <a:endParaRPr lang="ru-RU" noProof="0" dirty="0"/>
            </a:p>
          </p:txBody>
        </p:sp>
        <p:grpSp>
          <p:nvGrpSpPr>
            <p:cNvPr id="11" name="Группа 10"/>
            <p:cNvGrpSpPr/>
            <p:nvPr/>
          </p:nvGrpSpPr>
          <p:grpSpPr bwMode="gray">
            <a:xfrm rot="20793512">
              <a:off x="445930" y="5452235"/>
              <a:ext cx="365582" cy="421970"/>
              <a:chOff x="1457010" y="1673260"/>
              <a:chExt cx="617538" cy="712788"/>
            </a:xfrm>
          </p:grpSpPr>
          <p:sp>
            <p:nvSpPr>
              <p:cNvPr id="12" name="Полилиния 8"/>
              <p:cNvSpPr>
                <a:spLocks/>
              </p:cNvSpPr>
              <p:nvPr/>
            </p:nvSpPr>
            <p:spPr bwMode="gray">
              <a:xfrm flipH="1">
                <a:off x="1457010" y="1673260"/>
                <a:ext cx="595313" cy="652463"/>
              </a:xfrm>
              <a:custGeom>
                <a:avLst/>
                <a:gdLst>
                  <a:gd name="T0" fmla="*/ 182 w 187"/>
                  <a:gd name="T1" fmla="*/ 130 h 204"/>
                  <a:gd name="T2" fmla="*/ 126 w 187"/>
                  <a:gd name="T3" fmla="*/ 88 h 204"/>
                  <a:gd name="T4" fmla="*/ 99 w 187"/>
                  <a:gd name="T5" fmla="*/ 29 h 204"/>
                  <a:gd name="T6" fmla="*/ 29 w 187"/>
                  <a:gd name="T7" fmla="*/ 166 h 204"/>
                  <a:gd name="T8" fmla="*/ 119 w 187"/>
                  <a:gd name="T9" fmla="*/ 198 h 204"/>
                  <a:gd name="T10" fmla="*/ 182 w 187"/>
                  <a:gd name="T11" fmla="*/ 130 h 204"/>
                </a:gdLst>
                <a:ahLst/>
                <a:cxnLst>
                  <a:cxn ang="0">
                    <a:pos x="T0" y="T1"/>
                  </a:cxn>
                  <a:cxn ang="0">
                    <a:pos x="T2" y="T3"/>
                  </a:cxn>
                  <a:cxn ang="0">
                    <a:pos x="T4" y="T5"/>
                  </a:cxn>
                  <a:cxn ang="0">
                    <a:pos x="T6" y="T7"/>
                  </a:cxn>
                  <a:cxn ang="0">
                    <a:pos x="T8" y="T9"/>
                  </a:cxn>
                  <a:cxn ang="0">
                    <a:pos x="T10" y="T11"/>
                  </a:cxn>
                </a:cxnLst>
                <a:rect l="0" t="0" r="r" b="b"/>
                <a:pathLst>
                  <a:path w="187" h="204">
                    <a:moveTo>
                      <a:pt x="182" y="130"/>
                    </a:moveTo>
                    <a:cubicBezTo>
                      <a:pt x="173" y="98"/>
                      <a:pt x="151" y="87"/>
                      <a:pt x="126" y="88"/>
                    </a:cubicBezTo>
                    <a:cubicBezTo>
                      <a:pt x="127" y="59"/>
                      <a:pt x="114" y="34"/>
                      <a:pt x="99" y="29"/>
                    </a:cubicBezTo>
                    <a:cubicBezTo>
                      <a:pt x="17" y="0"/>
                      <a:pt x="0" y="129"/>
                      <a:pt x="29" y="166"/>
                    </a:cubicBezTo>
                    <a:cubicBezTo>
                      <a:pt x="35" y="185"/>
                      <a:pt x="86" y="204"/>
                      <a:pt x="119" y="198"/>
                    </a:cubicBezTo>
                    <a:cubicBezTo>
                      <a:pt x="162" y="190"/>
                      <a:pt x="187" y="150"/>
                      <a:pt x="182" y="130"/>
                    </a:cubicBezTo>
                    <a:close/>
                  </a:path>
                </a:pathLst>
              </a:custGeom>
              <a:solidFill>
                <a:schemeClr val="accent1">
                  <a:lumMod val="60000"/>
                  <a:lumOff val="40000"/>
                </a:schemeClr>
              </a:soli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sp>
            <p:nvSpPr>
              <p:cNvPr id="13" name="Полилиния 9"/>
              <p:cNvSpPr>
                <a:spLocks/>
              </p:cNvSpPr>
              <p:nvPr/>
            </p:nvSpPr>
            <p:spPr bwMode="gray">
              <a:xfrm flipH="1">
                <a:off x="1482410" y="1698660"/>
                <a:ext cx="592138" cy="687388"/>
              </a:xfrm>
              <a:custGeom>
                <a:avLst/>
                <a:gdLst>
                  <a:gd name="T0" fmla="*/ 178 w 186"/>
                  <a:gd name="T1" fmla="*/ 208 h 215"/>
                  <a:gd name="T2" fmla="*/ 53 w 186"/>
                  <a:gd name="T3" fmla="*/ 154 h 215"/>
                  <a:gd name="T4" fmla="*/ 102 w 186"/>
                  <a:gd name="T5" fmla="*/ 127 h 215"/>
                  <a:gd name="T6" fmla="*/ 153 w 186"/>
                  <a:gd name="T7" fmla="*/ 64 h 215"/>
                  <a:gd name="T8" fmla="*/ 40 w 186"/>
                  <a:gd name="T9" fmla="*/ 136 h 215"/>
                  <a:gd name="T10" fmla="*/ 50 w 186"/>
                  <a:gd name="T11" fmla="*/ 79 h 215"/>
                  <a:gd name="T12" fmla="*/ 32 w 186"/>
                  <a:gd name="T13" fmla="*/ 0 h 215"/>
                  <a:gd name="T14" fmla="*/ 28 w 186"/>
                  <a:gd name="T15" fmla="*/ 156 h 215"/>
                  <a:gd name="T16" fmla="*/ 28 w 186"/>
                  <a:gd name="T17" fmla="*/ 160 h 215"/>
                  <a:gd name="T18" fmla="*/ 31 w 186"/>
                  <a:gd name="T19" fmla="*/ 161 h 215"/>
                  <a:gd name="T20" fmla="*/ 98 w 186"/>
                  <a:gd name="T21" fmla="*/ 200 h 215"/>
                  <a:gd name="T22" fmla="*/ 178 w 186"/>
                  <a:gd name="T23" fmla="*/ 208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 h="215">
                    <a:moveTo>
                      <a:pt x="178" y="208"/>
                    </a:moveTo>
                    <a:cubicBezTo>
                      <a:pt x="186" y="183"/>
                      <a:pt x="98" y="158"/>
                      <a:pt x="53" y="154"/>
                    </a:cubicBezTo>
                    <a:cubicBezTo>
                      <a:pt x="68" y="148"/>
                      <a:pt x="87" y="137"/>
                      <a:pt x="102" y="127"/>
                    </a:cubicBezTo>
                    <a:cubicBezTo>
                      <a:pt x="137" y="101"/>
                      <a:pt x="157" y="70"/>
                      <a:pt x="153" y="64"/>
                    </a:cubicBezTo>
                    <a:cubicBezTo>
                      <a:pt x="137" y="44"/>
                      <a:pt x="69" y="101"/>
                      <a:pt x="40" y="136"/>
                    </a:cubicBezTo>
                    <a:cubicBezTo>
                      <a:pt x="45" y="120"/>
                      <a:pt x="49" y="98"/>
                      <a:pt x="50" y="79"/>
                    </a:cubicBezTo>
                    <a:cubicBezTo>
                      <a:pt x="51" y="35"/>
                      <a:pt x="40" y="0"/>
                      <a:pt x="32" y="0"/>
                    </a:cubicBezTo>
                    <a:cubicBezTo>
                      <a:pt x="0" y="0"/>
                      <a:pt x="13" y="143"/>
                      <a:pt x="28" y="156"/>
                    </a:cubicBezTo>
                    <a:cubicBezTo>
                      <a:pt x="27" y="158"/>
                      <a:pt x="27" y="159"/>
                      <a:pt x="28" y="160"/>
                    </a:cubicBezTo>
                    <a:cubicBezTo>
                      <a:pt x="28" y="160"/>
                      <a:pt x="29" y="161"/>
                      <a:pt x="31" y="161"/>
                    </a:cubicBezTo>
                    <a:cubicBezTo>
                      <a:pt x="37" y="170"/>
                      <a:pt x="70" y="190"/>
                      <a:pt x="98" y="200"/>
                    </a:cubicBezTo>
                    <a:cubicBezTo>
                      <a:pt x="139" y="215"/>
                      <a:pt x="176" y="215"/>
                      <a:pt x="178" y="208"/>
                    </a:cubicBezTo>
                    <a:close/>
                  </a:path>
                </a:pathLst>
              </a:custGeom>
              <a:solidFill>
                <a:schemeClr val="accent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grpSp>
        <p:sp>
          <p:nvSpPr>
            <p:cNvPr id="14" name="Полилиния 10"/>
            <p:cNvSpPr>
              <a:spLocks/>
            </p:cNvSpPr>
            <p:nvPr/>
          </p:nvSpPr>
          <p:spPr bwMode="gray">
            <a:xfrm rot="19613158" flipH="1">
              <a:off x="1682146" y="5813019"/>
              <a:ext cx="502445" cy="552636"/>
            </a:xfrm>
            <a:custGeom>
              <a:avLst/>
              <a:gdLst>
                <a:gd name="T0" fmla="*/ 171 w 196"/>
                <a:gd name="T1" fmla="*/ 162 h 191"/>
                <a:gd name="T2" fmla="*/ 46 w 196"/>
                <a:gd name="T3" fmla="*/ 135 h 191"/>
                <a:gd name="T4" fmla="*/ 79 w 196"/>
                <a:gd name="T5" fmla="*/ 11 h 191"/>
                <a:gd name="T6" fmla="*/ 25 w 196"/>
                <a:gd name="T7" fmla="*/ 148 h 191"/>
                <a:gd name="T8" fmla="*/ 23 w 196"/>
                <a:gd name="T9" fmla="*/ 150 h 191"/>
                <a:gd name="T10" fmla="*/ 171 w 196"/>
                <a:gd name="T11" fmla="*/ 162 h 191"/>
                <a:gd name="connsiteX0" fmla="*/ 7753 w 7872"/>
                <a:gd name="connsiteY0" fmla="*/ 8159 h 8944"/>
                <a:gd name="connsiteX1" fmla="*/ 1376 w 7872"/>
                <a:gd name="connsiteY1" fmla="*/ 6745 h 8944"/>
                <a:gd name="connsiteX2" fmla="*/ 3060 w 7872"/>
                <a:gd name="connsiteY2" fmla="*/ 253 h 8944"/>
                <a:gd name="connsiteX3" fmla="*/ 305 w 7872"/>
                <a:gd name="connsiteY3" fmla="*/ 7426 h 8944"/>
                <a:gd name="connsiteX4" fmla="*/ 202 w 7872"/>
                <a:gd name="connsiteY4" fmla="*/ 7530 h 8944"/>
                <a:gd name="connsiteX5" fmla="*/ 7753 w 7872"/>
                <a:gd name="connsiteY5" fmla="*/ 8159 h 8944"/>
                <a:gd name="connsiteX0" fmla="*/ 9849 w 9849"/>
                <a:gd name="connsiteY0" fmla="*/ 9122 h 10251"/>
                <a:gd name="connsiteX1" fmla="*/ 1748 w 9849"/>
                <a:gd name="connsiteY1" fmla="*/ 7541 h 10251"/>
                <a:gd name="connsiteX2" fmla="*/ 3887 w 9849"/>
                <a:gd name="connsiteY2" fmla="*/ 283 h 10251"/>
                <a:gd name="connsiteX3" fmla="*/ 387 w 9849"/>
                <a:gd name="connsiteY3" fmla="*/ 8303 h 10251"/>
                <a:gd name="connsiteX4" fmla="*/ 257 w 9849"/>
                <a:gd name="connsiteY4" fmla="*/ 8419 h 10251"/>
                <a:gd name="connsiteX5" fmla="*/ 9849 w 9849"/>
                <a:gd name="connsiteY5" fmla="*/ 9122 h 10251"/>
                <a:gd name="connsiteX0" fmla="*/ 10000 w 10000"/>
                <a:gd name="connsiteY0" fmla="*/ 8899 h 10131"/>
                <a:gd name="connsiteX1" fmla="*/ 1775 w 10000"/>
                <a:gd name="connsiteY1" fmla="*/ 7356 h 10131"/>
                <a:gd name="connsiteX2" fmla="*/ 3947 w 10000"/>
                <a:gd name="connsiteY2" fmla="*/ 276 h 10131"/>
                <a:gd name="connsiteX3" fmla="*/ 393 w 10000"/>
                <a:gd name="connsiteY3" fmla="*/ 8100 h 10131"/>
                <a:gd name="connsiteX4" fmla="*/ 261 w 10000"/>
                <a:gd name="connsiteY4" fmla="*/ 8213 h 10131"/>
                <a:gd name="connsiteX5" fmla="*/ 10000 w 10000"/>
                <a:gd name="connsiteY5" fmla="*/ 8899 h 10131"/>
                <a:gd name="connsiteX0" fmla="*/ 10361 w 10361"/>
                <a:gd name="connsiteY0" fmla="*/ 8632 h 9864"/>
                <a:gd name="connsiteX1" fmla="*/ 2136 w 10361"/>
                <a:gd name="connsiteY1" fmla="*/ 7089 h 9864"/>
                <a:gd name="connsiteX2" fmla="*/ 4308 w 10361"/>
                <a:gd name="connsiteY2" fmla="*/ 9 h 9864"/>
                <a:gd name="connsiteX3" fmla="*/ 754 w 10361"/>
                <a:gd name="connsiteY3" fmla="*/ 7833 h 9864"/>
                <a:gd name="connsiteX4" fmla="*/ 622 w 10361"/>
                <a:gd name="connsiteY4" fmla="*/ 7946 h 9864"/>
                <a:gd name="connsiteX5" fmla="*/ 10361 w 10361"/>
                <a:gd name="connsiteY5" fmla="*/ 8632 h 9864"/>
                <a:gd name="connsiteX0" fmla="*/ 10000 w 10000"/>
                <a:gd name="connsiteY0" fmla="*/ 8749 h 9998"/>
                <a:gd name="connsiteX1" fmla="*/ 2062 w 10000"/>
                <a:gd name="connsiteY1" fmla="*/ 7185 h 9998"/>
                <a:gd name="connsiteX2" fmla="*/ 4158 w 10000"/>
                <a:gd name="connsiteY2" fmla="*/ 7 h 9998"/>
                <a:gd name="connsiteX3" fmla="*/ 728 w 10000"/>
                <a:gd name="connsiteY3" fmla="*/ 7939 h 9998"/>
                <a:gd name="connsiteX4" fmla="*/ 600 w 10000"/>
                <a:gd name="connsiteY4" fmla="*/ 8054 h 9998"/>
                <a:gd name="connsiteX5" fmla="*/ 10000 w 10000"/>
                <a:gd name="connsiteY5" fmla="*/ 8749 h 9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998">
                  <a:moveTo>
                    <a:pt x="10000" y="8749"/>
                  </a:moveTo>
                  <a:cubicBezTo>
                    <a:pt x="8794" y="7359"/>
                    <a:pt x="4412" y="6548"/>
                    <a:pt x="2062" y="7185"/>
                  </a:cubicBezTo>
                  <a:cubicBezTo>
                    <a:pt x="3589" y="5882"/>
                    <a:pt x="5305" y="-234"/>
                    <a:pt x="4158" y="7"/>
                  </a:cubicBezTo>
                  <a:cubicBezTo>
                    <a:pt x="92" y="863"/>
                    <a:pt x="-860" y="6318"/>
                    <a:pt x="728" y="7939"/>
                  </a:cubicBezTo>
                  <a:cubicBezTo>
                    <a:pt x="663" y="7996"/>
                    <a:pt x="663" y="8054"/>
                    <a:pt x="600" y="8054"/>
                  </a:cubicBezTo>
                  <a:cubicBezTo>
                    <a:pt x="2036" y="9883"/>
                    <a:pt x="5687" y="10988"/>
                    <a:pt x="10000" y="8749"/>
                  </a:cubicBezTo>
                  <a:close/>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sp>
          <p:nvSpPr>
            <p:cNvPr id="15" name="Полилиния 23"/>
            <p:cNvSpPr>
              <a:spLocks/>
            </p:cNvSpPr>
            <p:nvPr/>
          </p:nvSpPr>
          <p:spPr bwMode="gray">
            <a:xfrm flipH="1">
              <a:off x="2304810" y="5031266"/>
              <a:ext cx="344488" cy="344488"/>
            </a:xfrm>
            <a:custGeom>
              <a:avLst/>
              <a:gdLst>
                <a:gd name="T0" fmla="*/ 108 w 108"/>
                <a:gd name="T1" fmla="*/ 48 h 108"/>
                <a:gd name="T2" fmla="*/ 98 w 108"/>
                <a:gd name="T3" fmla="*/ 41 h 108"/>
                <a:gd name="T4" fmla="*/ 102 w 108"/>
                <a:gd name="T5" fmla="*/ 30 h 108"/>
                <a:gd name="T6" fmla="*/ 84 w 108"/>
                <a:gd name="T7" fmla="*/ 28 h 108"/>
                <a:gd name="T8" fmla="*/ 85 w 108"/>
                <a:gd name="T9" fmla="*/ 10 h 108"/>
                <a:gd name="T10" fmla="*/ 69 w 108"/>
                <a:gd name="T11" fmla="*/ 16 h 108"/>
                <a:gd name="T12" fmla="*/ 62 w 108"/>
                <a:gd name="T13" fmla="*/ 0 h 108"/>
                <a:gd name="T14" fmla="*/ 52 w 108"/>
                <a:gd name="T15" fmla="*/ 10 h 108"/>
                <a:gd name="T16" fmla="*/ 41 w 108"/>
                <a:gd name="T17" fmla="*/ 1 h 108"/>
                <a:gd name="T18" fmla="*/ 35 w 108"/>
                <a:gd name="T19" fmla="*/ 16 h 108"/>
                <a:gd name="T20" fmla="*/ 20 w 108"/>
                <a:gd name="T21" fmla="*/ 12 h 108"/>
                <a:gd name="T22" fmla="*/ 21 w 108"/>
                <a:gd name="T23" fmla="*/ 27 h 108"/>
                <a:gd name="T24" fmla="*/ 6 w 108"/>
                <a:gd name="T25" fmla="*/ 29 h 108"/>
                <a:gd name="T26" fmla="*/ 18 w 108"/>
                <a:gd name="T27" fmla="*/ 47 h 108"/>
                <a:gd name="T28" fmla="*/ 0 w 108"/>
                <a:gd name="T29" fmla="*/ 60 h 108"/>
                <a:gd name="T30" fmla="*/ 10 w 108"/>
                <a:gd name="T31" fmla="*/ 67 h 108"/>
                <a:gd name="T32" fmla="*/ 5 w 108"/>
                <a:gd name="T33" fmla="*/ 78 h 108"/>
                <a:gd name="T34" fmla="*/ 24 w 108"/>
                <a:gd name="T35" fmla="*/ 80 h 108"/>
                <a:gd name="T36" fmla="*/ 23 w 108"/>
                <a:gd name="T37" fmla="*/ 98 h 108"/>
                <a:gd name="T38" fmla="*/ 39 w 108"/>
                <a:gd name="T39" fmla="*/ 92 h 108"/>
                <a:gd name="T40" fmla="*/ 46 w 108"/>
                <a:gd name="T41" fmla="*/ 107 h 108"/>
                <a:gd name="T42" fmla="*/ 56 w 108"/>
                <a:gd name="T43" fmla="*/ 97 h 108"/>
                <a:gd name="T44" fmla="*/ 67 w 108"/>
                <a:gd name="T45" fmla="*/ 106 h 108"/>
                <a:gd name="T46" fmla="*/ 73 w 108"/>
                <a:gd name="T47" fmla="*/ 91 h 108"/>
                <a:gd name="T48" fmla="*/ 88 w 108"/>
                <a:gd name="T49" fmla="*/ 96 h 108"/>
                <a:gd name="T50" fmla="*/ 87 w 108"/>
                <a:gd name="T51" fmla="*/ 81 h 108"/>
                <a:gd name="T52" fmla="*/ 102 w 108"/>
                <a:gd name="T53" fmla="*/ 78 h 108"/>
                <a:gd name="T54" fmla="*/ 90 w 108"/>
                <a:gd name="T55" fmla="*/ 60 h 108"/>
                <a:gd name="T56" fmla="*/ 108 w 108"/>
                <a:gd name="T57" fmla="*/ 4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8" h="108">
                  <a:moveTo>
                    <a:pt x="108" y="48"/>
                  </a:moveTo>
                  <a:cubicBezTo>
                    <a:pt x="107" y="45"/>
                    <a:pt x="104" y="43"/>
                    <a:pt x="98" y="41"/>
                  </a:cubicBezTo>
                  <a:cubicBezTo>
                    <a:pt x="102" y="37"/>
                    <a:pt x="104" y="33"/>
                    <a:pt x="102" y="30"/>
                  </a:cubicBezTo>
                  <a:cubicBezTo>
                    <a:pt x="101" y="27"/>
                    <a:pt x="94" y="26"/>
                    <a:pt x="84" y="28"/>
                  </a:cubicBezTo>
                  <a:cubicBezTo>
                    <a:pt x="88" y="19"/>
                    <a:pt x="88" y="12"/>
                    <a:pt x="85" y="10"/>
                  </a:cubicBezTo>
                  <a:cubicBezTo>
                    <a:pt x="82" y="8"/>
                    <a:pt x="76" y="10"/>
                    <a:pt x="69" y="16"/>
                  </a:cubicBezTo>
                  <a:cubicBezTo>
                    <a:pt x="68" y="7"/>
                    <a:pt x="65" y="1"/>
                    <a:pt x="62" y="0"/>
                  </a:cubicBezTo>
                  <a:cubicBezTo>
                    <a:pt x="59" y="0"/>
                    <a:pt x="55" y="4"/>
                    <a:pt x="52" y="10"/>
                  </a:cubicBezTo>
                  <a:cubicBezTo>
                    <a:pt x="48" y="4"/>
                    <a:pt x="44" y="1"/>
                    <a:pt x="41" y="1"/>
                  </a:cubicBezTo>
                  <a:cubicBezTo>
                    <a:pt x="37" y="2"/>
                    <a:pt x="35" y="8"/>
                    <a:pt x="35" y="16"/>
                  </a:cubicBezTo>
                  <a:cubicBezTo>
                    <a:pt x="28" y="12"/>
                    <a:pt x="22" y="10"/>
                    <a:pt x="20" y="12"/>
                  </a:cubicBezTo>
                  <a:cubicBezTo>
                    <a:pt x="17" y="14"/>
                    <a:pt x="18" y="20"/>
                    <a:pt x="21" y="27"/>
                  </a:cubicBezTo>
                  <a:cubicBezTo>
                    <a:pt x="13" y="26"/>
                    <a:pt x="7" y="26"/>
                    <a:pt x="6" y="29"/>
                  </a:cubicBezTo>
                  <a:cubicBezTo>
                    <a:pt x="4" y="33"/>
                    <a:pt x="9" y="40"/>
                    <a:pt x="18" y="47"/>
                  </a:cubicBezTo>
                  <a:cubicBezTo>
                    <a:pt x="6" y="51"/>
                    <a:pt x="0" y="56"/>
                    <a:pt x="0" y="60"/>
                  </a:cubicBezTo>
                  <a:cubicBezTo>
                    <a:pt x="0" y="63"/>
                    <a:pt x="4" y="65"/>
                    <a:pt x="10" y="67"/>
                  </a:cubicBezTo>
                  <a:cubicBezTo>
                    <a:pt x="6" y="71"/>
                    <a:pt x="4" y="75"/>
                    <a:pt x="5" y="78"/>
                  </a:cubicBezTo>
                  <a:cubicBezTo>
                    <a:pt x="7" y="81"/>
                    <a:pt x="14" y="82"/>
                    <a:pt x="24" y="80"/>
                  </a:cubicBezTo>
                  <a:cubicBezTo>
                    <a:pt x="20" y="89"/>
                    <a:pt x="19" y="96"/>
                    <a:pt x="23" y="98"/>
                  </a:cubicBezTo>
                  <a:cubicBezTo>
                    <a:pt x="26" y="100"/>
                    <a:pt x="31" y="98"/>
                    <a:pt x="39" y="92"/>
                  </a:cubicBezTo>
                  <a:cubicBezTo>
                    <a:pt x="40" y="101"/>
                    <a:pt x="42" y="107"/>
                    <a:pt x="46" y="107"/>
                  </a:cubicBezTo>
                  <a:cubicBezTo>
                    <a:pt x="49" y="108"/>
                    <a:pt x="53" y="104"/>
                    <a:pt x="56" y="97"/>
                  </a:cubicBezTo>
                  <a:cubicBezTo>
                    <a:pt x="60" y="104"/>
                    <a:pt x="64" y="107"/>
                    <a:pt x="67" y="106"/>
                  </a:cubicBezTo>
                  <a:cubicBezTo>
                    <a:pt x="70" y="106"/>
                    <a:pt x="72" y="100"/>
                    <a:pt x="73" y="91"/>
                  </a:cubicBezTo>
                  <a:cubicBezTo>
                    <a:pt x="80" y="96"/>
                    <a:pt x="85" y="98"/>
                    <a:pt x="88" y="96"/>
                  </a:cubicBezTo>
                  <a:cubicBezTo>
                    <a:pt x="91" y="94"/>
                    <a:pt x="90" y="88"/>
                    <a:pt x="87" y="81"/>
                  </a:cubicBezTo>
                  <a:cubicBezTo>
                    <a:pt x="95" y="82"/>
                    <a:pt x="101" y="81"/>
                    <a:pt x="102" y="78"/>
                  </a:cubicBezTo>
                  <a:cubicBezTo>
                    <a:pt x="104" y="75"/>
                    <a:pt x="99" y="68"/>
                    <a:pt x="90" y="60"/>
                  </a:cubicBezTo>
                  <a:cubicBezTo>
                    <a:pt x="101" y="56"/>
                    <a:pt x="108" y="52"/>
                    <a:pt x="108" y="48"/>
                  </a:cubicBezTo>
                  <a:close/>
                </a:path>
              </a:pathLst>
            </a:custGeom>
            <a:solidFill>
              <a:schemeClr val="accent2"/>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6" name="Полилиния 24"/>
            <p:cNvSpPr>
              <a:spLocks/>
            </p:cNvSpPr>
            <p:nvPr/>
          </p:nvSpPr>
          <p:spPr bwMode="gray">
            <a:xfrm flipH="1">
              <a:off x="3150319" y="5854375"/>
              <a:ext cx="608927" cy="327464"/>
            </a:xfrm>
            <a:custGeom>
              <a:avLst/>
              <a:gdLst>
                <a:gd name="T0" fmla="*/ 6 w 240"/>
                <a:gd name="T1" fmla="*/ 29 h 137"/>
                <a:gd name="T2" fmla="*/ 197 w 240"/>
                <a:gd name="T3" fmla="*/ 129 h 137"/>
                <a:gd name="T4" fmla="*/ 6 w 240"/>
                <a:gd name="T5" fmla="*/ 29 h 137"/>
                <a:gd name="connsiteX0" fmla="*/ 5 w 8178"/>
                <a:gd name="connsiteY0" fmla="*/ 330 h 7745"/>
                <a:gd name="connsiteX1" fmla="*/ 7963 w 8178"/>
                <a:gd name="connsiteY1" fmla="*/ 7629 h 7745"/>
                <a:gd name="connsiteX2" fmla="*/ 5 w 8178"/>
                <a:gd name="connsiteY2" fmla="*/ 330 h 7745"/>
                <a:gd name="connsiteX0" fmla="*/ 0 w 10093"/>
                <a:gd name="connsiteY0" fmla="*/ 477 h 10050"/>
                <a:gd name="connsiteX1" fmla="*/ 9731 w 10093"/>
                <a:gd name="connsiteY1" fmla="*/ 9901 h 10050"/>
                <a:gd name="connsiteX2" fmla="*/ 0 w 10093"/>
                <a:gd name="connsiteY2" fmla="*/ 477 h 10050"/>
                <a:gd name="connsiteX0" fmla="*/ 0 w 9731"/>
                <a:gd name="connsiteY0" fmla="*/ 636 h 10209"/>
                <a:gd name="connsiteX1" fmla="*/ 9731 w 9731"/>
                <a:gd name="connsiteY1" fmla="*/ 10060 h 10209"/>
                <a:gd name="connsiteX2" fmla="*/ 0 w 9731"/>
                <a:gd name="connsiteY2" fmla="*/ 636 h 10209"/>
                <a:gd name="connsiteX0" fmla="*/ 0 w 10000"/>
                <a:gd name="connsiteY0" fmla="*/ 97 h 9475"/>
                <a:gd name="connsiteX1" fmla="*/ 10000 w 10000"/>
                <a:gd name="connsiteY1" fmla="*/ 9328 h 9475"/>
                <a:gd name="connsiteX2" fmla="*/ 0 w 10000"/>
                <a:gd name="connsiteY2" fmla="*/ 97 h 9475"/>
                <a:gd name="connsiteX0" fmla="*/ 0 w 10000"/>
                <a:gd name="connsiteY0" fmla="*/ 102 h 9940"/>
                <a:gd name="connsiteX1" fmla="*/ 10000 w 10000"/>
                <a:gd name="connsiteY1" fmla="*/ 9845 h 9940"/>
                <a:gd name="connsiteX2" fmla="*/ 0 w 10000"/>
                <a:gd name="connsiteY2" fmla="*/ 102 h 9940"/>
              </a:gdLst>
              <a:ahLst/>
              <a:cxnLst>
                <a:cxn ang="0">
                  <a:pos x="connsiteX0" y="connsiteY0"/>
                </a:cxn>
                <a:cxn ang="0">
                  <a:pos x="connsiteX1" y="connsiteY1"/>
                </a:cxn>
                <a:cxn ang="0">
                  <a:pos x="connsiteX2" y="connsiteY2"/>
                </a:cxn>
              </a:cxnLst>
              <a:rect l="l" t="t" r="r" b="b"/>
              <a:pathLst>
                <a:path w="10000" h="9940">
                  <a:moveTo>
                    <a:pt x="0" y="102"/>
                  </a:moveTo>
                  <a:cubicBezTo>
                    <a:pt x="1254" y="6563"/>
                    <a:pt x="7749" y="10625"/>
                    <a:pt x="10000" y="9845"/>
                  </a:cubicBezTo>
                  <a:cubicBezTo>
                    <a:pt x="8788" y="5251"/>
                    <a:pt x="2814" y="-864"/>
                    <a:pt x="0" y="102"/>
                  </a:cubicBezTo>
                  <a:close/>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7" name="Полилиния 25"/>
            <p:cNvSpPr>
              <a:spLocks/>
            </p:cNvSpPr>
            <p:nvPr/>
          </p:nvSpPr>
          <p:spPr bwMode="gray">
            <a:xfrm flipH="1">
              <a:off x="3120197" y="5377348"/>
              <a:ext cx="349680" cy="396781"/>
            </a:xfrm>
            <a:custGeom>
              <a:avLst/>
              <a:gdLst>
                <a:gd name="T0" fmla="*/ 133 w 149"/>
                <a:gd name="T1" fmla="*/ 26 h 151"/>
                <a:gd name="T2" fmla="*/ 8 w 149"/>
                <a:gd name="T3" fmla="*/ 107 h 151"/>
                <a:gd name="T4" fmla="*/ 17 w 149"/>
                <a:gd name="T5" fmla="*/ 111 h 151"/>
                <a:gd name="T6" fmla="*/ 80 w 149"/>
                <a:gd name="T7" fmla="*/ 137 h 151"/>
                <a:gd name="T8" fmla="*/ 23 w 149"/>
                <a:gd name="T9" fmla="*/ 108 h 151"/>
                <a:gd name="T10" fmla="*/ 133 w 149"/>
                <a:gd name="T11" fmla="*/ 26 h 151"/>
                <a:gd name="connsiteX0" fmla="*/ 8650 w 8781"/>
                <a:gd name="connsiteY0" fmla="*/ 295 h 7940"/>
                <a:gd name="connsiteX1" fmla="*/ 261 w 8781"/>
                <a:gd name="connsiteY1" fmla="*/ 5659 h 7940"/>
                <a:gd name="connsiteX2" fmla="*/ 865 w 8781"/>
                <a:gd name="connsiteY2" fmla="*/ 5924 h 7940"/>
                <a:gd name="connsiteX3" fmla="*/ 5093 w 8781"/>
                <a:gd name="connsiteY3" fmla="*/ 7646 h 7940"/>
                <a:gd name="connsiteX4" fmla="*/ 1268 w 8781"/>
                <a:gd name="connsiteY4" fmla="*/ 5725 h 7940"/>
                <a:gd name="connsiteX5" fmla="*/ 8650 w 8781"/>
                <a:gd name="connsiteY5" fmla="*/ 295 h 7940"/>
                <a:gd name="connsiteX0" fmla="*/ 9851 w 10000"/>
                <a:gd name="connsiteY0" fmla="*/ 525 h 10154"/>
                <a:gd name="connsiteX1" fmla="*/ 297 w 10000"/>
                <a:gd name="connsiteY1" fmla="*/ 7280 h 10154"/>
                <a:gd name="connsiteX2" fmla="*/ 985 w 10000"/>
                <a:gd name="connsiteY2" fmla="*/ 7614 h 10154"/>
                <a:gd name="connsiteX3" fmla="*/ 5800 w 10000"/>
                <a:gd name="connsiteY3" fmla="*/ 9783 h 10154"/>
                <a:gd name="connsiteX4" fmla="*/ 1444 w 10000"/>
                <a:gd name="connsiteY4" fmla="*/ 7363 h 10154"/>
                <a:gd name="connsiteX5" fmla="*/ 9851 w 10000"/>
                <a:gd name="connsiteY5" fmla="*/ 525 h 10154"/>
                <a:gd name="connsiteX0" fmla="*/ 9851 w 9851"/>
                <a:gd name="connsiteY0" fmla="*/ 525 h 10154"/>
                <a:gd name="connsiteX1" fmla="*/ 297 w 9851"/>
                <a:gd name="connsiteY1" fmla="*/ 7280 h 10154"/>
                <a:gd name="connsiteX2" fmla="*/ 985 w 9851"/>
                <a:gd name="connsiteY2" fmla="*/ 7614 h 10154"/>
                <a:gd name="connsiteX3" fmla="*/ 5800 w 9851"/>
                <a:gd name="connsiteY3" fmla="*/ 9783 h 10154"/>
                <a:gd name="connsiteX4" fmla="*/ 1444 w 9851"/>
                <a:gd name="connsiteY4" fmla="*/ 7363 h 10154"/>
                <a:gd name="connsiteX5" fmla="*/ 9851 w 9851"/>
                <a:gd name="connsiteY5" fmla="*/ 525 h 10154"/>
                <a:gd name="connsiteX0" fmla="*/ 10000 w 10602"/>
                <a:gd name="connsiteY0" fmla="*/ 517 h 10000"/>
                <a:gd name="connsiteX1" fmla="*/ 301 w 10602"/>
                <a:gd name="connsiteY1" fmla="*/ 7170 h 10000"/>
                <a:gd name="connsiteX2" fmla="*/ 1000 w 10602"/>
                <a:gd name="connsiteY2" fmla="*/ 7499 h 10000"/>
                <a:gd name="connsiteX3" fmla="*/ 5888 w 10602"/>
                <a:gd name="connsiteY3" fmla="*/ 9635 h 10000"/>
                <a:gd name="connsiteX4" fmla="*/ 1466 w 10602"/>
                <a:gd name="connsiteY4" fmla="*/ 7251 h 10000"/>
                <a:gd name="connsiteX5" fmla="*/ 10000 w 10602"/>
                <a:gd name="connsiteY5" fmla="*/ 517 h 10000"/>
                <a:gd name="connsiteX0" fmla="*/ 10000 w 10118"/>
                <a:gd name="connsiteY0" fmla="*/ 1687 h 11170"/>
                <a:gd name="connsiteX1" fmla="*/ 301 w 10118"/>
                <a:gd name="connsiteY1" fmla="*/ 8340 h 11170"/>
                <a:gd name="connsiteX2" fmla="*/ 1000 w 10118"/>
                <a:gd name="connsiteY2" fmla="*/ 8669 h 11170"/>
                <a:gd name="connsiteX3" fmla="*/ 5888 w 10118"/>
                <a:gd name="connsiteY3" fmla="*/ 10805 h 11170"/>
                <a:gd name="connsiteX4" fmla="*/ 1466 w 10118"/>
                <a:gd name="connsiteY4" fmla="*/ 8421 h 11170"/>
                <a:gd name="connsiteX5" fmla="*/ 10000 w 10118"/>
                <a:gd name="connsiteY5" fmla="*/ 1687 h 11170"/>
                <a:gd name="connsiteX0" fmla="*/ 10000 w 10038"/>
                <a:gd name="connsiteY0" fmla="*/ 1102 h 10585"/>
                <a:gd name="connsiteX1" fmla="*/ 301 w 10038"/>
                <a:gd name="connsiteY1" fmla="*/ 7755 h 10585"/>
                <a:gd name="connsiteX2" fmla="*/ 1000 w 10038"/>
                <a:gd name="connsiteY2" fmla="*/ 8084 h 10585"/>
                <a:gd name="connsiteX3" fmla="*/ 5888 w 10038"/>
                <a:gd name="connsiteY3" fmla="*/ 10220 h 10585"/>
                <a:gd name="connsiteX4" fmla="*/ 1466 w 10038"/>
                <a:gd name="connsiteY4" fmla="*/ 7836 h 10585"/>
                <a:gd name="connsiteX5" fmla="*/ 10000 w 10038"/>
                <a:gd name="connsiteY5" fmla="*/ 1102 h 10585"/>
                <a:gd name="connsiteX0" fmla="*/ 10000 w 10602"/>
                <a:gd name="connsiteY0" fmla="*/ 740 h 10223"/>
                <a:gd name="connsiteX1" fmla="*/ 301 w 10602"/>
                <a:gd name="connsiteY1" fmla="*/ 7393 h 10223"/>
                <a:gd name="connsiteX2" fmla="*/ 1000 w 10602"/>
                <a:gd name="connsiteY2" fmla="*/ 7722 h 10223"/>
                <a:gd name="connsiteX3" fmla="*/ 5888 w 10602"/>
                <a:gd name="connsiteY3" fmla="*/ 9858 h 10223"/>
                <a:gd name="connsiteX4" fmla="*/ 1466 w 10602"/>
                <a:gd name="connsiteY4" fmla="*/ 7474 h 10223"/>
                <a:gd name="connsiteX5" fmla="*/ 10000 w 10602"/>
                <a:gd name="connsiteY5" fmla="*/ 740 h 10223"/>
                <a:gd name="connsiteX0" fmla="*/ 6852 w 7703"/>
                <a:gd name="connsiteY0" fmla="*/ 687 h 11041"/>
                <a:gd name="connsiteX1" fmla="*/ 301 w 7703"/>
                <a:gd name="connsiteY1" fmla="*/ 8211 h 11041"/>
                <a:gd name="connsiteX2" fmla="*/ 1000 w 7703"/>
                <a:gd name="connsiteY2" fmla="*/ 8540 h 11041"/>
                <a:gd name="connsiteX3" fmla="*/ 5888 w 7703"/>
                <a:gd name="connsiteY3" fmla="*/ 10676 h 11041"/>
                <a:gd name="connsiteX4" fmla="*/ 1466 w 7703"/>
                <a:gd name="connsiteY4" fmla="*/ 8292 h 11041"/>
                <a:gd name="connsiteX5" fmla="*/ 6852 w 7703"/>
                <a:gd name="connsiteY5" fmla="*/ 687 h 11041"/>
                <a:gd name="connsiteX0" fmla="*/ 8895 w 9440"/>
                <a:gd name="connsiteY0" fmla="*/ 189 h 9567"/>
                <a:gd name="connsiteX1" fmla="*/ 391 w 9440"/>
                <a:gd name="connsiteY1" fmla="*/ 7004 h 9567"/>
                <a:gd name="connsiteX2" fmla="*/ 1298 w 9440"/>
                <a:gd name="connsiteY2" fmla="*/ 7302 h 9567"/>
                <a:gd name="connsiteX3" fmla="*/ 7644 w 9440"/>
                <a:gd name="connsiteY3" fmla="*/ 9236 h 9567"/>
                <a:gd name="connsiteX4" fmla="*/ 1903 w 9440"/>
                <a:gd name="connsiteY4" fmla="*/ 7077 h 9567"/>
                <a:gd name="connsiteX5" fmla="*/ 8895 w 9440"/>
                <a:gd name="connsiteY5" fmla="*/ 189 h 9567"/>
                <a:gd name="connsiteX0" fmla="*/ 11246 w 11712"/>
                <a:gd name="connsiteY0" fmla="*/ 214 h 9356"/>
                <a:gd name="connsiteX1" fmla="*/ 414 w 11712"/>
                <a:gd name="connsiteY1" fmla="*/ 6677 h 9356"/>
                <a:gd name="connsiteX2" fmla="*/ 1375 w 11712"/>
                <a:gd name="connsiteY2" fmla="*/ 6988 h 9356"/>
                <a:gd name="connsiteX3" fmla="*/ 8097 w 11712"/>
                <a:gd name="connsiteY3" fmla="*/ 9010 h 9356"/>
                <a:gd name="connsiteX4" fmla="*/ 2016 w 11712"/>
                <a:gd name="connsiteY4" fmla="*/ 6753 h 9356"/>
                <a:gd name="connsiteX5" fmla="*/ 11246 w 11712"/>
                <a:gd name="connsiteY5" fmla="*/ 214 h 9356"/>
                <a:gd name="connsiteX0" fmla="*/ 9602 w 10000"/>
                <a:gd name="connsiteY0" fmla="*/ 514 h 10285"/>
                <a:gd name="connsiteX1" fmla="*/ 353 w 10000"/>
                <a:gd name="connsiteY1" fmla="*/ 7422 h 10285"/>
                <a:gd name="connsiteX2" fmla="*/ 1174 w 10000"/>
                <a:gd name="connsiteY2" fmla="*/ 7754 h 10285"/>
                <a:gd name="connsiteX3" fmla="*/ 6913 w 10000"/>
                <a:gd name="connsiteY3" fmla="*/ 9915 h 10285"/>
                <a:gd name="connsiteX4" fmla="*/ 1721 w 10000"/>
                <a:gd name="connsiteY4" fmla="*/ 7503 h 10285"/>
                <a:gd name="connsiteX5" fmla="*/ 9602 w 10000"/>
                <a:gd name="connsiteY5" fmla="*/ 514 h 10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285">
                  <a:moveTo>
                    <a:pt x="9602" y="514"/>
                  </a:moveTo>
                  <a:cubicBezTo>
                    <a:pt x="7561" y="-2176"/>
                    <a:pt x="1721" y="6507"/>
                    <a:pt x="353" y="7422"/>
                  </a:cubicBezTo>
                  <a:cubicBezTo>
                    <a:pt x="-375" y="8005"/>
                    <a:pt x="81" y="8005"/>
                    <a:pt x="1174" y="7754"/>
                  </a:cubicBezTo>
                  <a:cubicBezTo>
                    <a:pt x="2139" y="9262"/>
                    <a:pt x="5821" y="11078"/>
                    <a:pt x="6913" y="9915"/>
                  </a:cubicBezTo>
                  <a:cubicBezTo>
                    <a:pt x="7277" y="9583"/>
                    <a:pt x="6093" y="8337"/>
                    <a:pt x="1721" y="7503"/>
                  </a:cubicBezTo>
                  <a:cubicBezTo>
                    <a:pt x="5365" y="6424"/>
                    <a:pt x="11643" y="3204"/>
                    <a:pt x="9602" y="514"/>
                  </a:cubicBezTo>
                  <a:close/>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8" name="Полилиния 26"/>
            <p:cNvSpPr>
              <a:spLocks/>
            </p:cNvSpPr>
            <p:nvPr/>
          </p:nvSpPr>
          <p:spPr bwMode="gray">
            <a:xfrm flipH="1">
              <a:off x="1933172" y="5246797"/>
              <a:ext cx="198438" cy="198438"/>
            </a:xfrm>
            <a:custGeom>
              <a:avLst/>
              <a:gdLst>
                <a:gd name="T0" fmla="*/ 57 w 62"/>
                <a:gd name="T1" fmla="*/ 32 h 62"/>
                <a:gd name="T2" fmla="*/ 62 w 62"/>
                <a:gd name="T3" fmla="*/ 26 h 62"/>
                <a:gd name="T4" fmla="*/ 52 w 62"/>
                <a:gd name="T5" fmla="*/ 22 h 62"/>
                <a:gd name="T6" fmla="*/ 56 w 62"/>
                <a:gd name="T7" fmla="*/ 12 h 62"/>
                <a:gd name="T8" fmla="*/ 46 w 62"/>
                <a:gd name="T9" fmla="*/ 13 h 62"/>
                <a:gd name="T10" fmla="*/ 45 w 62"/>
                <a:gd name="T11" fmla="*/ 3 h 62"/>
                <a:gd name="T12" fmla="*/ 37 w 62"/>
                <a:gd name="T13" fmla="*/ 7 h 62"/>
                <a:gd name="T14" fmla="*/ 33 w 62"/>
                <a:gd name="T15" fmla="*/ 0 h 62"/>
                <a:gd name="T16" fmla="*/ 27 w 62"/>
                <a:gd name="T17" fmla="*/ 7 h 62"/>
                <a:gd name="T18" fmla="*/ 20 w 62"/>
                <a:gd name="T19" fmla="*/ 2 h 62"/>
                <a:gd name="T20" fmla="*/ 18 w 62"/>
                <a:gd name="T21" fmla="*/ 11 h 62"/>
                <a:gd name="T22" fmla="*/ 9 w 62"/>
                <a:gd name="T23" fmla="*/ 9 h 62"/>
                <a:gd name="T24" fmla="*/ 13 w 62"/>
                <a:gd name="T25" fmla="*/ 21 h 62"/>
                <a:gd name="T26" fmla="*/ 1 w 62"/>
                <a:gd name="T27" fmla="*/ 25 h 62"/>
                <a:gd name="T28" fmla="*/ 5 w 62"/>
                <a:gd name="T29" fmla="*/ 30 h 62"/>
                <a:gd name="T30" fmla="*/ 0 w 62"/>
                <a:gd name="T31" fmla="*/ 36 h 62"/>
                <a:gd name="T32" fmla="*/ 10 w 62"/>
                <a:gd name="T33" fmla="*/ 40 h 62"/>
                <a:gd name="T34" fmla="*/ 6 w 62"/>
                <a:gd name="T35" fmla="*/ 50 h 62"/>
                <a:gd name="T36" fmla="*/ 16 w 62"/>
                <a:gd name="T37" fmla="*/ 49 h 62"/>
                <a:gd name="T38" fmla="*/ 17 w 62"/>
                <a:gd name="T39" fmla="*/ 59 h 62"/>
                <a:gd name="T40" fmla="*/ 25 w 62"/>
                <a:gd name="T41" fmla="*/ 55 h 62"/>
                <a:gd name="T42" fmla="*/ 29 w 62"/>
                <a:gd name="T43" fmla="*/ 62 h 62"/>
                <a:gd name="T44" fmla="*/ 35 w 62"/>
                <a:gd name="T45" fmla="*/ 55 h 62"/>
                <a:gd name="T46" fmla="*/ 42 w 62"/>
                <a:gd name="T47" fmla="*/ 60 h 62"/>
                <a:gd name="T48" fmla="*/ 44 w 62"/>
                <a:gd name="T49" fmla="*/ 51 h 62"/>
                <a:gd name="T50" fmla="*/ 53 w 62"/>
                <a:gd name="T51" fmla="*/ 53 h 62"/>
                <a:gd name="T52" fmla="*/ 50 w 62"/>
                <a:gd name="T53" fmla="*/ 41 h 62"/>
                <a:gd name="T54" fmla="*/ 61 w 62"/>
                <a:gd name="T55" fmla="*/ 37 h 62"/>
                <a:gd name="T56" fmla="*/ 57 w 62"/>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62">
                  <a:moveTo>
                    <a:pt x="57" y="32"/>
                  </a:moveTo>
                  <a:cubicBezTo>
                    <a:pt x="60" y="30"/>
                    <a:pt x="62" y="28"/>
                    <a:pt x="62" y="26"/>
                  </a:cubicBezTo>
                  <a:cubicBezTo>
                    <a:pt x="61" y="24"/>
                    <a:pt x="58" y="23"/>
                    <a:pt x="52" y="22"/>
                  </a:cubicBezTo>
                  <a:cubicBezTo>
                    <a:pt x="55" y="18"/>
                    <a:pt x="57" y="14"/>
                    <a:pt x="56" y="12"/>
                  </a:cubicBezTo>
                  <a:cubicBezTo>
                    <a:pt x="54" y="11"/>
                    <a:pt x="51" y="11"/>
                    <a:pt x="46" y="13"/>
                  </a:cubicBezTo>
                  <a:cubicBezTo>
                    <a:pt x="47" y="8"/>
                    <a:pt x="47" y="4"/>
                    <a:pt x="45" y="3"/>
                  </a:cubicBezTo>
                  <a:cubicBezTo>
                    <a:pt x="43" y="2"/>
                    <a:pt x="40" y="4"/>
                    <a:pt x="37" y="7"/>
                  </a:cubicBezTo>
                  <a:cubicBezTo>
                    <a:pt x="36" y="3"/>
                    <a:pt x="35" y="0"/>
                    <a:pt x="33" y="0"/>
                  </a:cubicBezTo>
                  <a:cubicBezTo>
                    <a:pt x="31" y="0"/>
                    <a:pt x="29" y="3"/>
                    <a:pt x="27" y="7"/>
                  </a:cubicBezTo>
                  <a:cubicBezTo>
                    <a:pt x="24" y="4"/>
                    <a:pt x="22" y="1"/>
                    <a:pt x="20" y="2"/>
                  </a:cubicBezTo>
                  <a:cubicBezTo>
                    <a:pt x="18" y="3"/>
                    <a:pt x="17" y="6"/>
                    <a:pt x="18" y="11"/>
                  </a:cubicBezTo>
                  <a:cubicBezTo>
                    <a:pt x="14" y="9"/>
                    <a:pt x="10" y="8"/>
                    <a:pt x="9" y="9"/>
                  </a:cubicBezTo>
                  <a:cubicBezTo>
                    <a:pt x="7" y="11"/>
                    <a:pt x="9" y="16"/>
                    <a:pt x="13" y="21"/>
                  </a:cubicBezTo>
                  <a:cubicBezTo>
                    <a:pt x="6" y="21"/>
                    <a:pt x="1" y="23"/>
                    <a:pt x="1" y="25"/>
                  </a:cubicBezTo>
                  <a:cubicBezTo>
                    <a:pt x="0" y="27"/>
                    <a:pt x="2" y="29"/>
                    <a:pt x="5" y="30"/>
                  </a:cubicBezTo>
                  <a:cubicBezTo>
                    <a:pt x="2" y="32"/>
                    <a:pt x="0" y="34"/>
                    <a:pt x="0" y="36"/>
                  </a:cubicBezTo>
                  <a:cubicBezTo>
                    <a:pt x="1" y="38"/>
                    <a:pt x="4" y="39"/>
                    <a:pt x="10" y="40"/>
                  </a:cubicBezTo>
                  <a:cubicBezTo>
                    <a:pt x="7" y="44"/>
                    <a:pt x="5" y="48"/>
                    <a:pt x="6" y="50"/>
                  </a:cubicBezTo>
                  <a:cubicBezTo>
                    <a:pt x="8" y="51"/>
                    <a:pt x="11" y="51"/>
                    <a:pt x="16" y="49"/>
                  </a:cubicBezTo>
                  <a:cubicBezTo>
                    <a:pt x="15" y="54"/>
                    <a:pt x="16" y="58"/>
                    <a:pt x="17" y="59"/>
                  </a:cubicBezTo>
                  <a:cubicBezTo>
                    <a:pt x="19" y="60"/>
                    <a:pt x="22" y="58"/>
                    <a:pt x="25" y="55"/>
                  </a:cubicBezTo>
                  <a:cubicBezTo>
                    <a:pt x="26" y="59"/>
                    <a:pt x="27" y="62"/>
                    <a:pt x="29" y="62"/>
                  </a:cubicBezTo>
                  <a:cubicBezTo>
                    <a:pt x="31" y="62"/>
                    <a:pt x="33" y="59"/>
                    <a:pt x="35" y="55"/>
                  </a:cubicBezTo>
                  <a:cubicBezTo>
                    <a:pt x="38" y="58"/>
                    <a:pt x="40" y="61"/>
                    <a:pt x="42" y="60"/>
                  </a:cubicBezTo>
                  <a:cubicBezTo>
                    <a:pt x="44" y="59"/>
                    <a:pt x="45" y="56"/>
                    <a:pt x="44" y="51"/>
                  </a:cubicBezTo>
                  <a:cubicBezTo>
                    <a:pt x="49" y="53"/>
                    <a:pt x="52" y="54"/>
                    <a:pt x="53" y="53"/>
                  </a:cubicBezTo>
                  <a:cubicBezTo>
                    <a:pt x="55" y="51"/>
                    <a:pt x="53" y="46"/>
                    <a:pt x="50" y="41"/>
                  </a:cubicBezTo>
                  <a:cubicBezTo>
                    <a:pt x="56" y="41"/>
                    <a:pt x="61" y="39"/>
                    <a:pt x="61" y="37"/>
                  </a:cubicBezTo>
                  <a:cubicBezTo>
                    <a:pt x="62" y="35"/>
                    <a:pt x="60" y="33"/>
                    <a:pt x="57" y="32"/>
                  </a:cubicBezTo>
                  <a:close/>
                </a:path>
              </a:pathLst>
            </a:custGeom>
            <a:solidFill>
              <a:schemeClr val="accent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9" name="Полилиния 27"/>
            <p:cNvSpPr>
              <a:spLocks/>
            </p:cNvSpPr>
            <p:nvPr/>
          </p:nvSpPr>
          <p:spPr bwMode="gray">
            <a:xfrm flipH="1">
              <a:off x="1592821" y="6046412"/>
              <a:ext cx="193675" cy="198438"/>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grpSp>
          <p:nvGrpSpPr>
            <p:cNvPr id="20" name="Группа 19"/>
            <p:cNvGrpSpPr/>
            <p:nvPr/>
          </p:nvGrpSpPr>
          <p:grpSpPr bwMode="gray">
            <a:xfrm>
              <a:off x="749894" y="5783561"/>
              <a:ext cx="325521" cy="364355"/>
              <a:chOff x="2114915" y="2460535"/>
              <a:chExt cx="452438" cy="506413"/>
            </a:xfrm>
          </p:grpSpPr>
          <p:sp>
            <p:nvSpPr>
              <p:cNvPr id="21" name="Полилиния 28"/>
              <p:cNvSpPr>
                <a:spLocks/>
              </p:cNvSpPr>
              <p:nvPr/>
            </p:nvSpPr>
            <p:spPr bwMode="gray">
              <a:xfrm flipH="1">
                <a:off x="2114915" y="2512923"/>
                <a:ext cx="430213" cy="450850"/>
              </a:xfrm>
              <a:custGeom>
                <a:avLst/>
                <a:gdLst>
                  <a:gd name="T0" fmla="*/ 19 w 135"/>
                  <a:gd name="T1" fmla="*/ 32 h 141"/>
                  <a:gd name="T2" fmla="*/ 9 w 135"/>
                  <a:gd name="T3" fmla="*/ 100 h 141"/>
                  <a:gd name="T4" fmla="*/ 66 w 135"/>
                  <a:gd name="T5" fmla="*/ 135 h 141"/>
                  <a:gd name="T6" fmla="*/ 88 w 135"/>
                  <a:gd name="T7" fmla="*/ 90 h 141"/>
                  <a:gd name="T8" fmla="*/ 126 w 135"/>
                  <a:gd name="T9" fmla="*/ 63 h 141"/>
                  <a:gd name="T10" fmla="*/ 19 w 135"/>
                  <a:gd name="T11" fmla="*/ 32 h 141"/>
                </a:gdLst>
                <a:ahLst/>
                <a:cxnLst>
                  <a:cxn ang="0">
                    <a:pos x="T0" y="T1"/>
                  </a:cxn>
                  <a:cxn ang="0">
                    <a:pos x="T2" y="T3"/>
                  </a:cxn>
                  <a:cxn ang="0">
                    <a:pos x="T4" y="T5"/>
                  </a:cxn>
                  <a:cxn ang="0">
                    <a:pos x="T6" y="T7"/>
                  </a:cxn>
                  <a:cxn ang="0">
                    <a:pos x="T8" y="T9"/>
                  </a:cxn>
                  <a:cxn ang="0">
                    <a:pos x="T10" y="T11"/>
                  </a:cxn>
                </a:cxnLst>
                <a:rect l="0" t="0" r="r" b="b"/>
                <a:pathLst>
                  <a:path w="135" h="141">
                    <a:moveTo>
                      <a:pt x="19" y="32"/>
                    </a:moveTo>
                    <a:cubicBezTo>
                      <a:pt x="7" y="39"/>
                      <a:pt x="0" y="77"/>
                      <a:pt x="9" y="100"/>
                    </a:cubicBezTo>
                    <a:cubicBezTo>
                      <a:pt x="21" y="129"/>
                      <a:pt x="53" y="141"/>
                      <a:pt x="66" y="135"/>
                    </a:cubicBezTo>
                    <a:cubicBezTo>
                      <a:pt x="87" y="124"/>
                      <a:pt x="92" y="107"/>
                      <a:pt x="88" y="90"/>
                    </a:cubicBezTo>
                    <a:cubicBezTo>
                      <a:pt x="109" y="86"/>
                      <a:pt x="124" y="73"/>
                      <a:pt x="126" y="63"/>
                    </a:cubicBezTo>
                    <a:cubicBezTo>
                      <a:pt x="135" y="0"/>
                      <a:pt x="42" y="7"/>
                      <a:pt x="19" y="32"/>
                    </a:cubicBezTo>
                    <a:close/>
                  </a:path>
                </a:pathLst>
              </a:custGeom>
              <a:solidFill>
                <a:schemeClr val="accent1">
                  <a:lumMod val="60000"/>
                  <a:lumOff val="40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2" name="Полилиния 29"/>
              <p:cNvSpPr>
                <a:spLocks/>
              </p:cNvSpPr>
              <p:nvPr/>
            </p:nvSpPr>
            <p:spPr bwMode="gray">
              <a:xfrm flipH="1">
                <a:off x="2124440" y="2460535"/>
                <a:ext cx="442913" cy="506413"/>
              </a:xfrm>
              <a:custGeom>
                <a:avLst/>
                <a:gdLst>
                  <a:gd name="T0" fmla="*/ 85 w 139"/>
                  <a:gd name="T1" fmla="*/ 46 h 158"/>
                  <a:gd name="T2" fmla="*/ 138 w 139"/>
                  <a:gd name="T3" fmla="*/ 23 h 158"/>
                  <a:gd name="T4" fmla="*/ 27 w 139"/>
                  <a:gd name="T5" fmla="*/ 42 h 158"/>
                  <a:gd name="T6" fmla="*/ 24 w 139"/>
                  <a:gd name="T7" fmla="*/ 42 h 158"/>
                  <a:gd name="T8" fmla="*/ 24 w 139"/>
                  <a:gd name="T9" fmla="*/ 45 h 158"/>
                  <a:gd name="T10" fmla="*/ 5 w 139"/>
                  <a:gd name="T11" fmla="*/ 98 h 158"/>
                  <a:gd name="T12" fmla="*/ 11 w 139"/>
                  <a:gd name="T13" fmla="*/ 155 h 158"/>
                  <a:gd name="T14" fmla="*/ 32 w 139"/>
                  <a:gd name="T15" fmla="*/ 60 h 158"/>
                  <a:gd name="T16" fmla="*/ 58 w 139"/>
                  <a:gd name="T17" fmla="*/ 90 h 158"/>
                  <a:gd name="T18" fmla="*/ 109 w 139"/>
                  <a:gd name="T19" fmla="*/ 117 h 158"/>
                  <a:gd name="T20" fmla="*/ 43 w 139"/>
                  <a:gd name="T21" fmla="*/ 48 h 158"/>
                  <a:gd name="T22" fmla="*/ 85 w 139"/>
                  <a:gd name="T23" fmla="*/ 46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9" h="158">
                    <a:moveTo>
                      <a:pt x="85" y="46"/>
                    </a:moveTo>
                    <a:cubicBezTo>
                      <a:pt x="115" y="41"/>
                      <a:pt x="139" y="28"/>
                      <a:pt x="138" y="23"/>
                    </a:cubicBezTo>
                    <a:cubicBezTo>
                      <a:pt x="133" y="0"/>
                      <a:pt x="34" y="29"/>
                      <a:pt x="27" y="42"/>
                    </a:cubicBezTo>
                    <a:cubicBezTo>
                      <a:pt x="25" y="42"/>
                      <a:pt x="25" y="42"/>
                      <a:pt x="24" y="42"/>
                    </a:cubicBezTo>
                    <a:cubicBezTo>
                      <a:pt x="24" y="43"/>
                      <a:pt x="24" y="44"/>
                      <a:pt x="24" y="45"/>
                    </a:cubicBezTo>
                    <a:cubicBezTo>
                      <a:pt x="18" y="51"/>
                      <a:pt x="8" y="77"/>
                      <a:pt x="5" y="98"/>
                    </a:cubicBezTo>
                    <a:cubicBezTo>
                      <a:pt x="0" y="129"/>
                      <a:pt x="6" y="155"/>
                      <a:pt x="11" y="155"/>
                    </a:cubicBezTo>
                    <a:cubicBezTo>
                      <a:pt x="30" y="158"/>
                      <a:pt x="35" y="91"/>
                      <a:pt x="32" y="60"/>
                    </a:cubicBezTo>
                    <a:cubicBezTo>
                      <a:pt x="38" y="69"/>
                      <a:pt x="48" y="81"/>
                      <a:pt x="58" y="90"/>
                    </a:cubicBezTo>
                    <a:cubicBezTo>
                      <a:pt x="81" y="111"/>
                      <a:pt x="106" y="121"/>
                      <a:pt x="109" y="117"/>
                    </a:cubicBezTo>
                    <a:cubicBezTo>
                      <a:pt x="121" y="103"/>
                      <a:pt x="72" y="63"/>
                      <a:pt x="43" y="48"/>
                    </a:cubicBezTo>
                    <a:cubicBezTo>
                      <a:pt x="55" y="49"/>
                      <a:pt x="71" y="49"/>
                      <a:pt x="85" y="46"/>
                    </a:cubicBezTo>
                    <a:close/>
                  </a:path>
                </a:pathLst>
              </a:custGeom>
              <a:solidFill>
                <a:schemeClr val="accent1">
                  <a:lumMod val="20000"/>
                  <a:lumOff val="80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grpSp>
        <p:sp>
          <p:nvSpPr>
            <p:cNvPr id="23" name="Полилиния 30"/>
            <p:cNvSpPr>
              <a:spLocks noEditPoints="1"/>
            </p:cNvSpPr>
            <p:nvPr/>
          </p:nvSpPr>
          <p:spPr bwMode="gray">
            <a:xfrm flipH="1">
              <a:off x="1416049" y="5482877"/>
              <a:ext cx="4602163" cy="879475"/>
            </a:xfrm>
            <a:custGeom>
              <a:avLst/>
              <a:gdLst>
                <a:gd name="T0" fmla="*/ 1444 w 1444"/>
                <a:gd name="T1" fmla="*/ 28 h 275"/>
                <a:gd name="T2" fmla="*/ 1438 w 1444"/>
                <a:gd name="T3" fmla="*/ 21 h 275"/>
                <a:gd name="T4" fmla="*/ 1045 w 1444"/>
                <a:gd name="T5" fmla="*/ 119 h 275"/>
                <a:gd name="T6" fmla="*/ 1008 w 1444"/>
                <a:gd name="T7" fmla="*/ 87 h 275"/>
                <a:gd name="T8" fmla="*/ 918 w 1444"/>
                <a:gd name="T9" fmla="*/ 55 h 275"/>
                <a:gd name="T10" fmla="*/ 975 w 1444"/>
                <a:gd name="T11" fmla="*/ 7 h 275"/>
                <a:gd name="T12" fmla="*/ 969 w 1444"/>
                <a:gd name="T13" fmla="*/ 0 h 275"/>
                <a:gd name="T14" fmla="*/ 905 w 1444"/>
                <a:gd name="T15" fmla="*/ 53 h 275"/>
                <a:gd name="T16" fmla="*/ 561 w 1444"/>
                <a:gd name="T17" fmla="*/ 123 h 275"/>
                <a:gd name="T18" fmla="*/ 0 w 1444"/>
                <a:gd name="T19" fmla="*/ 207 h 275"/>
                <a:gd name="T20" fmla="*/ 2 w 1444"/>
                <a:gd name="T21" fmla="*/ 216 h 275"/>
                <a:gd name="T22" fmla="*/ 890 w 1444"/>
                <a:gd name="T23" fmla="*/ 129 h 275"/>
                <a:gd name="T24" fmla="*/ 1040 w 1444"/>
                <a:gd name="T25" fmla="*/ 129 h 275"/>
                <a:gd name="T26" fmla="*/ 1083 w 1444"/>
                <a:gd name="T27" fmla="*/ 275 h 275"/>
                <a:gd name="T28" fmla="*/ 1092 w 1444"/>
                <a:gd name="T29" fmla="*/ 275 h 275"/>
                <a:gd name="T30" fmla="*/ 1052 w 1444"/>
                <a:gd name="T31" fmla="*/ 129 h 275"/>
                <a:gd name="T32" fmla="*/ 1444 w 1444"/>
                <a:gd name="T33" fmla="*/ 28 h 275"/>
                <a:gd name="T34" fmla="*/ 890 w 1444"/>
                <a:gd name="T35" fmla="*/ 119 h 275"/>
                <a:gd name="T36" fmla="*/ 589 w 1444"/>
                <a:gd name="T37" fmla="*/ 122 h 275"/>
                <a:gd name="T38" fmla="*/ 1002 w 1444"/>
                <a:gd name="T39" fmla="*/ 95 h 275"/>
                <a:gd name="T40" fmla="*/ 1032 w 1444"/>
                <a:gd name="T41" fmla="*/ 120 h 275"/>
                <a:gd name="T42" fmla="*/ 890 w 1444"/>
                <a:gd name="T43" fmla="*/ 11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4" h="275">
                  <a:moveTo>
                    <a:pt x="1444" y="28"/>
                  </a:moveTo>
                  <a:cubicBezTo>
                    <a:pt x="1438" y="21"/>
                    <a:pt x="1438" y="21"/>
                    <a:pt x="1438" y="21"/>
                  </a:cubicBezTo>
                  <a:cubicBezTo>
                    <a:pt x="1333" y="100"/>
                    <a:pt x="1207" y="117"/>
                    <a:pt x="1045" y="119"/>
                  </a:cubicBezTo>
                  <a:cubicBezTo>
                    <a:pt x="1034" y="107"/>
                    <a:pt x="1022" y="96"/>
                    <a:pt x="1008" y="87"/>
                  </a:cubicBezTo>
                  <a:cubicBezTo>
                    <a:pt x="981" y="70"/>
                    <a:pt x="951" y="60"/>
                    <a:pt x="918" y="55"/>
                  </a:cubicBezTo>
                  <a:cubicBezTo>
                    <a:pt x="975" y="7"/>
                    <a:pt x="975" y="7"/>
                    <a:pt x="975" y="7"/>
                  </a:cubicBezTo>
                  <a:cubicBezTo>
                    <a:pt x="969" y="0"/>
                    <a:pt x="969" y="0"/>
                    <a:pt x="969" y="0"/>
                  </a:cubicBezTo>
                  <a:cubicBezTo>
                    <a:pt x="905" y="53"/>
                    <a:pt x="905" y="53"/>
                    <a:pt x="905" y="53"/>
                  </a:cubicBezTo>
                  <a:cubicBezTo>
                    <a:pt x="757" y="37"/>
                    <a:pt x="574" y="117"/>
                    <a:pt x="561" y="123"/>
                  </a:cubicBezTo>
                  <a:cubicBezTo>
                    <a:pt x="397" y="132"/>
                    <a:pt x="212" y="153"/>
                    <a:pt x="0" y="207"/>
                  </a:cubicBezTo>
                  <a:cubicBezTo>
                    <a:pt x="2" y="216"/>
                    <a:pt x="2" y="216"/>
                    <a:pt x="2" y="216"/>
                  </a:cubicBezTo>
                  <a:cubicBezTo>
                    <a:pt x="371" y="123"/>
                    <a:pt x="659" y="126"/>
                    <a:pt x="890" y="129"/>
                  </a:cubicBezTo>
                  <a:cubicBezTo>
                    <a:pt x="943" y="129"/>
                    <a:pt x="993" y="130"/>
                    <a:pt x="1040" y="129"/>
                  </a:cubicBezTo>
                  <a:cubicBezTo>
                    <a:pt x="1068" y="164"/>
                    <a:pt x="1082" y="213"/>
                    <a:pt x="1083" y="275"/>
                  </a:cubicBezTo>
                  <a:cubicBezTo>
                    <a:pt x="1092" y="275"/>
                    <a:pt x="1092" y="275"/>
                    <a:pt x="1092" y="275"/>
                  </a:cubicBezTo>
                  <a:cubicBezTo>
                    <a:pt x="1092" y="214"/>
                    <a:pt x="1079" y="165"/>
                    <a:pt x="1052" y="129"/>
                  </a:cubicBezTo>
                  <a:cubicBezTo>
                    <a:pt x="1212" y="126"/>
                    <a:pt x="1338" y="108"/>
                    <a:pt x="1444" y="28"/>
                  </a:cubicBezTo>
                  <a:moveTo>
                    <a:pt x="890" y="119"/>
                  </a:moveTo>
                  <a:cubicBezTo>
                    <a:pt x="799" y="118"/>
                    <a:pt x="699" y="117"/>
                    <a:pt x="589" y="122"/>
                  </a:cubicBezTo>
                  <a:cubicBezTo>
                    <a:pt x="664" y="93"/>
                    <a:pt x="883" y="18"/>
                    <a:pt x="1002" y="95"/>
                  </a:cubicBezTo>
                  <a:cubicBezTo>
                    <a:pt x="1013" y="102"/>
                    <a:pt x="1023" y="110"/>
                    <a:pt x="1032" y="120"/>
                  </a:cubicBezTo>
                  <a:cubicBezTo>
                    <a:pt x="987" y="120"/>
                    <a:pt x="940" y="120"/>
                    <a:pt x="890" y="119"/>
                  </a:cubicBezTo>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4" name="Полилиния 31"/>
            <p:cNvSpPr>
              <a:spLocks/>
            </p:cNvSpPr>
            <p:nvPr/>
          </p:nvSpPr>
          <p:spPr bwMode="gray">
            <a:xfrm flipH="1">
              <a:off x="2806971" y="5393578"/>
              <a:ext cx="149225" cy="150813"/>
            </a:xfrm>
            <a:custGeom>
              <a:avLst/>
              <a:gdLst>
                <a:gd name="T0" fmla="*/ 11 w 47"/>
                <a:gd name="T1" fmla="*/ 11 h 47"/>
                <a:gd name="T2" fmla="*/ 7 w 47"/>
                <a:gd name="T3" fmla="*/ 40 h 47"/>
                <a:gd name="T4" fmla="*/ 36 w 47"/>
                <a:gd name="T5" fmla="*/ 37 h 47"/>
                <a:gd name="T6" fmla="*/ 40 w 47"/>
                <a:gd name="T7" fmla="*/ 8 h 47"/>
                <a:gd name="T8" fmla="*/ 11 w 47"/>
                <a:gd name="T9" fmla="*/ 11 h 47"/>
              </a:gdLst>
              <a:ahLst/>
              <a:cxnLst>
                <a:cxn ang="0">
                  <a:pos x="T0" y="T1"/>
                </a:cxn>
                <a:cxn ang="0">
                  <a:pos x="T2" y="T3"/>
                </a:cxn>
                <a:cxn ang="0">
                  <a:pos x="T4" y="T5"/>
                </a:cxn>
                <a:cxn ang="0">
                  <a:pos x="T6" y="T7"/>
                </a:cxn>
                <a:cxn ang="0">
                  <a:pos x="T8" y="T9"/>
                </a:cxn>
              </a:cxnLst>
              <a:rect l="0" t="0" r="r" b="b"/>
              <a:pathLst>
                <a:path w="47" h="47">
                  <a:moveTo>
                    <a:pt x="11" y="11"/>
                  </a:moveTo>
                  <a:cubicBezTo>
                    <a:pt x="2" y="19"/>
                    <a:pt x="0" y="32"/>
                    <a:pt x="7" y="40"/>
                  </a:cubicBezTo>
                  <a:cubicBezTo>
                    <a:pt x="14" y="47"/>
                    <a:pt x="27" y="46"/>
                    <a:pt x="36" y="37"/>
                  </a:cubicBezTo>
                  <a:cubicBezTo>
                    <a:pt x="45" y="28"/>
                    <a:pt x="47" y="15"/>
                    <a:pt x="40" y="8"/>
                  </a:cubicBezTo>
                  <a:cubicBezTo>
                    <a:pt x="33" y="0"/>
                    <a:pt x="20" y="2"/>
                    <a:pt x="11" y="11"/>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5" name="Полилиния 32"/>
            <p:cNvSpPr>
              <a:spLocks/>
            </p:cNvSpPr>
            <p:nvPr/>
          </p:nvSpPr>
          <p:spPr bwMode="gray">
            <a:xfrm flipH="1">
              <a:off x="2051052"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6" name="Полилиния 33"/>
            <p:cNvSpPr>
              <a:spLocks/>
            </p:cNvSpPr>
            <p:nvPr/>
          </p:nvSpPr>
          <p:spPr bwMode="gray">
            <a:xfrm flipH="1">
              <a:off x="2216501"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7" name="Полилиния 34"/>
            <p:cNvSpPr>
              <a:spLocks/>
            </p:cNvSpPr>
            <p:nvPr/>
          </p:nvSpPr>
          <p:spPr bwMode="gray">
            <a:xfrm flipH="1">
              <a:off x="690563" y="4988370"/>
              <a:ext cx="96838" cy="88900"/>
            </a:xfrm>
            <a:custGeom>
              <a:avLst/>
              <a:gdLst>
                <a:gd name="T0" fmla="*/ 7 w 30"/>
                <a:gd name="T1" fmla="*/ 5 h 28"/>
                <a:gd name="T2" fmla="*/ 5 w 30"/>
                <a:gd name="T3" fmla="*/ 23 h 28"/>
                <a:gd name="T4" fmla="*/ 23 w 30"/>
                <a:gd name="T5" fmla="*/ 23 h 28"/>
                <a:gd name="T6" fmla="*/ 26 w 30"/>
                <a:gd name="T7" fmla="*/ 5 h 28"/>
                <a:gd name="T8" fmla="*/ 7 w 30"/>
                <a:gd name="T9" fmla="*/ 5 h 28"/>
              </a:gdLst>
              <a:ahLst/>
              <a:cxnLst>
                <a:cxn ang="0">
                  <a:pos x="T0" y="T1"/>
                </a:cxn>
                <a:cxn ang="0">
                  <a:pos x="T2" y="T3"/>
                </a:cxn>
                <a:cxn ang="0">
                  <a:pos x="T4" y="T5"/>
                </a:cxn>
                <a:cxn ang="0">
                  <a:pos x="T6" y="T7"/>
                </a:cxn>
                <a:cxn ang="0">
                  <a:pos x="T8" y="T9"/>
                </a:cxn>
              </a:cxnLst>
              <a:rect l="0" t="0" r="r" b="b"/>
              <a:pathLst>
                <a:path w="30" h="28">
                  <a:moveTo>
                    <a:pt x="7" y="5"/>
                  </a:moveTo>
                  <a:cubicBezTo>
                    <a:pt x="1" y="10"/>
                    <a:pt x="0" y="18"/>
                    <a:pt x="5" y="23"/>
                  </a:cubicBezTo>
                  <a:cubicBezTo>
                    <a:pt x="9" y="28"/>
                    <a:pt x="17" y="28"/>
                    <a:pt x="23" y="23"/>
                  </a:cubicBezTo>
                  <a:cubicBezTo>
                    <a:pt x="29" y="18"/>
                    <a:pt x="30" y="10"/>
                    <a:pt x="26" y="5"/>
                  </a:cubicBezTo>
                  <a:cubicBezTo>
                    <a:pt x="21" y="0"/>
                    <a:pt x="13" y="0"/>
                    <a:pt x="7" y="5"/>
                  </a:cubicBezTo>
                  <a:close/>
                </a:path>
              </a:pathLst>
            </a:custGeom>
            <a:solidFill>
              <a:schemeClr val="tx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8" name="Полилиния 73"/>
            <p:cNvSpPr>
              <a:spLocks/>
            </p:cNvSpPr>
            <p:nvPr/>
          </p:nvSpPr>
          <p:spPr bwMode="gray">
            <a:xfrm flipH="1">
              <a:off x="3957638" y="5064570"/>
              <a:ext cx="161925" cy="160338"/>
            </a:xfrm>
            <a:custGeom>
              <a:avLst/>
              <a:gdLst>
                <a:gd name="T0" fmla="*/ 50 w 51"/>
                <a:gd name="T1" fmla="*/ 21 h 50"/>
                <a:gd name="T2" fmla="*/ 46 w 51"/>
                <a:gd name="T3" fmla="*/ 18 h 50"/>
                <a:gd name="T4" fmla="*/ 48 w 51"/>
                <a:gd name="T5" fmla="*/ 13 h 50"/>
                <a:gd name="T6" fmla="*/ 39 w 51"/>
                <a:gd name="T7" fmla="*/ 12 h 50"/>
                <a:gd name="T8" fmla="*/ 40 w 51"/>
                <a:gd name="T9" fmla="*/ 4 h 50"/>
                <a:gd name="T10" fmla="*/ 32 w 51"/>
                <a:gd name="T11" fmla="*/ 7 h 50"/>
                <a:gd name="T12" fmla="*/ 29 w 51"/>
                <a:gd name="T13" fmla="*/ 0 h 50"/>
                <a:gd name="T14" fmla="*/ 24 w 51"/>
                <a:gd name="T15" fmla="*/ 4 h 50"/>
                <a:gd name="T16" fmla="*/ 19 w 51"/>
                <a:gd name="T17" fmla="*/ 0 h 50"/>
                <a:gd name="T18" fmla="*/ 17 w 51"/>
                <a:gd name="T19" fmla="*/ 7 h 50"/>
                <a:gd name="T20" fmla="*/ 9 w 51"/>
                <a:gd name="T21" fmla="*/ 5 h 50"/>
                <a:gd name="T22" fmla="*/ 10 w 51"/>
                <a:gd name="T23" fmla="*/ 12 h 50"/>
                <a:gd name="T24" fmla="*/ 3 w 51"/>
                <a:gd name="T25" fmla="*/ 14 h 50"/>
                <a:gd name="T26" fmla="*/ 9 w 51"/>
                <a:gd name="T27" fmla="*/ 22 h 50"/>
                <a:gd name="T28" fmla="*/ 1 w 51"/>
                <a:gd name="T29" fmla="*/ 28 h 50"/>
                <a:gd name="T30" fmla="*/ 5 w 51"/>
                <a:gd name="T31" fmla="*/ 31 h 50"/>
                <a:gd name="T32" fmla="*/ 3 w 51"/>
                <a:gd name="T33" fmla="*/ 36 h 50"/>
                <a:gd name="T34" fmla="*/ 12 w 51"/>
                <a:gd name="T35" fmla="*/ 37 h 50"/>
                <a:gd name="T36" fmla="*/ 11 w 51"/>
                <a:gd name="T37" fmla="*/ 45 h 50"/>
                <a:gd name="T38" fmla="*/ 19 w 51"/>
                <a:gd name="T39" fmla="*/ 42 h 50"/>
                <a:gd name="T40" fmla="*/ 22 w 51"/>
                <a:gd name="T41" fmla="*/ 49 h 50"/>
                <a:gd name="T42" fmla="*/ 27 w 51"/>
                <a:gd name="T43" fmla="*/ 45 h 50"/>
                <a:gd name="T44" fmla="*/ 32 w 51"/>
                <a:gd name="T45" fmla="*/ 49 h 50"/>
                <a:gd name="T46" fmla="*/ 35 w 51"/>
                <a:gd name="T47" fmla="*/ 42 h 50"/>
                <a:gd name="T48" fmla="*/ 42 w 51"/>
                <a:gd name="T49" fmla="*/ 44 h 50"/>
                <a:gd name="T50" fmla="*/ 41 w 51"/>
                <a:gd name="T51" fmla="*/ 37 h 50"/>
                <a:gd name="T52" fmla="*/ 48 w 51"/>
                <a:gd name="T53" fmla="*/ 36 h 50"/>
                <a:gd name="T54" fmla="*/ 42 w 51"/>
                <a:gd name="T55" fmla="*/ 27 h 50"/>
                <a:gd name="T56" fmla="*/ 50 w 51"/>
                <a:gd name="T5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0">
                  <a:moveTo>
                    <a:pt x="50" y="21"/>
                  </a:moveTo>
                  <a:cubicBezTo>
                    <a:pt x="50" y="20"/>
                    <a:pt x="49" y="19"/>
                    <a:pt x="46" y="18"/>
                  </a:cubicBezTo>
                  <a:cubicBezTo>
                    <a:pt x="48" y="16"/>
                    <a:pt x="48" y="14"/>
                    <a:pt x="48" y="13"/>
                  </a:cubicBezTo>
                  <a:cubicBezTo>
                    <a:pt x="47" y="12"/>
                    <a:pt x="44" y="11"/>
                    <a:pt x="39" y="12"/>
                  </a:cubicBezTo>
                  <a:cubicBezTo>
                    <a:pt x="41" y="8"/>
                    <a:pt x="41" y="5"/>
                    <a:pt x="40" y="4"/>
                  </a:cubicBezTo>
                  <a:cubicBezTo>
                    <a:pt x="38" y="3"/>
                    <a:pt x="36" y="4"/>
                    <a:pt x="32" y="7"/>
                  </a:cubicBezTo>
                  <a:cubicBezTo>
                    <a:pt x="32" y="3"/>
                    <a:pt x="31" y="0"/>
                    <a:pt x="29" y="0"/>
                  </a:cubicBezTo>
                  <a:cubicBezTo>
                    <a:pt x="27" y="0"/>
                    <a:pt x="26" y="1"/>
                    <a:pt x="24" y="4"/>
                  </a:cubicBezTo>
                  <a:cubicBezTo>
                    <a:pt x="22" y="2"/>
                    <a:pt x="20" y="0"/>
                    <a:pt x="19" y="0"/>
                  </a:cubicBezTo>
                  <a:cubicBezTo>
                    <a:pt x="18" y="1"/>
                    <a:pt x="17" y="3"/>
                    <a:pt x="17" y="7"/>
                  </a:cubicBezTo>
                  <a:cubicBezTo>
                    <a:pt x="13" y="5"/>
                    <a:pt x="11" y="4"/>
                    <a:pt x="9" y="5"/>
                  </a:cubicBezTo>
                  <a:cubicBezTo>
                    <a:pt x="8" y="6"/>
                    <a:pt x="9" y="9"/>
                    <a:pt x="10" y="12"/>
                  </a:cubicBezTo>
                  <a:cubicBezTo>
                    <a:pt x="6" y="12"/>
                    <a:pt x="4" y="12"/>
                    <a:pt x="3" y="14"/>
                  </a:cubicBezTo>
                  <a:cubicBezTo>
                    <a:pt x="2" y="15"/>
                    <a:pt x="4" y="18"/>
                    <a:pt x="9" y="22"/>
                  </a:cubicBezTo>
                  <a:cubicBezTo>
                    <a:pt x="4" y="24"/>
                    <a:pt x="0" y="26"/>
                    <a:pt x="1" y="28"/>
                  </a:cubicBezTo>
                  <a:cubicBezTo>
                    <a:pt x="1" y="29"/>
                    <a:pt x="3" y="30"/>
                    <a:pt x="5" y="31"/>
                  </a:cubicBezTo>
                  <a:cubicBezTo>
                    <a:pt x="3" y="33"/>
                    <a:pt x="3" y="35"/>
                    <a:pt x="3" y="36"/>
                  </a:cubicBezTo>
                  <a:cubicBezTo>
                    <a:pt x="4" y="38"/>
                    <a:pt x="7" y="38"/>
                    <a:pt x="12" y="37"/>
                  </a:cubicBezTo>
                  <a:cubicBezTo>
                    <a:pt x="10" y="41"/>
                    <a:pt x="10" y="44"/>
                    <a:pt x="11" y="45"/>
                  </a:cubicBezTo>
                  <a:cubicBezTo>
                    <a:pt x="13" y="46"/>
                    <a:pt x="16" y="45"/>
                    <a:pt x="19" y="42"/>
                  </a:cubicBezTo>
                  <a:cubicBezTo>
                    <a:pt x="19" y="47"/>
                    <a:pt x="21" y="49"/>
                    <a:pt x="22" y="49"/>
                  </a:cubicBezTo>
                  <a:cubicBezTo>
                    <a:pt x="24" y="50"/>
                    <a:pt x="25" y="48"/>
                    <a:pt x="27" y="45"/>
                  </a:cubicBezTo>
                  <a:cubicBezTo>
                    <a:pt x="29" y="48"/>
                    <a:pt x="31" y="49"/>
                    <a:pt x="32" y="49"/>
                  </a:cubicBezTo>
                  <a:cubicBezTo>
                    <a:pt x="34" y="48"/>
                    <a:pt x="34" y="46"/>
                    <a:pt x="35" y="42"/>
                  </a:cubicBezTo>
                  <a:cubicBezTo>
                    <a:pt x="38" y="44"/>
                    <a:pt x="40" y="45"/>
                    <a:pt x="42" y="44"/>
                  </a:cubicBezTo>
                  <a:cubicBezTo>
                    <a:pt x="43" y="43"/>
                    <a:pt x="43" y="40"/>
                    <a:pt x="41" y="37"/>
                  </a:cubicBezTo>
                  <a:cubicBezTo>
                    <a:pt x="45" y="37"/>
                    <a:pt x="47" y="37"/>
                    <a:pt x="48" y="36"/>
                  </a:cubicBezTo>
                  <a:cubicBezTo>
                    <a:pt x="49" y="34"/>
                    <a:pt x="47" y="31"/>
                    <a:pt x="42" y="27"/>
                  </a:cubicBezTo>
                  <a:cubicBezTo>
                    <a:pt x="48" y="25"/>
                    <a:pt x="51" y="23"/>
                    <a:pt x="50" y="21"/>
                  </a:cubicBezTo>
                  <a:close/>
                </a:path>
              </a:pathLst>
            </a:custGeom>
            <a:solidFill>
              <a:schemeClr val="tx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9" name="Полилиния 74"/>
            <p:cNvSpPr>
              <a:spLocks/>
            </p:cNvSpPr>
            <p:nvPr/>
          </p:nvSpPr>
          <p:spPr bwMode="gray">
            <a:xfrm flipH="1">
              <a:off x="3616524" y="6129448"/>
              <a:ext cx="282179" cy="283379"/>
            </a:xfrm>
            <a:custGeom>
              <a:avLst/>
              <a:gdLst>
                <a:gd name="T0" fmla="*/ 117 w 117"/>
                <a:gd name="T1" fmla="*/ 67 h 117"/>
                <a:gd name="T2" fmla="*/ 103 w 117"/>
                <a:gd name="T3" fmla="*/ 54 h 117"/>
                <a:gd name="T4" fmla="*/ 114 w 117"/>
                <a:gd name="T5" fmla="*/ 40 h 117"/>
                <a:gd name="T6" fmla="*/ 100 w 117"/>
                <a:gd name="T7" fmla="*/ 35 h 117"/>
                <a:gd name="T8" fmla="*/ 103 w 117"/>
                <a:gd name="T9" fmla="*/ 20 h 117"/>
                <a:gd name="T10" fmla="*/ 86 w 117"/>
                <a:gd name="T11" fmla="*/ 22 h 117"/>
                <a:gd name="T12" fmla="*/ 83 w 117"/>
                <a:gd name="T13" fmla="*/ 5 h 117"/>
                <a:gd name="T14" fmla="*/ 68 w 117"/>
                <a:gd name="T15" fmla="*/ 13 h 117"/>
                <a:gd name="T16" fmla="*/ 59 w 117"/>
                <a:gd name="T17" fmla="*/ 0 h 117"/>
                <a:gd name="T18" fmla="*/ 47 w 117"/>
                <a:gd name="T19" fmla="*/ 20 h 117"/>
                <a:gd name="T20" fmla="*/ 26 w 117"/>
                <a:gd name="T21" fmla="*/ 9 h 117"/>
                <a:gd name="T22" fmla="*/ 25 w 117"/>
                <a:gd name="T23" fmla="*/ 22 h 117"/>
                <a:gd name="T24" fmla="*/ 12 w 117"/>
                <a:gd name="T25" fmla="*/ 23 h 117"/>
                <a:gd name="T26" fmla="*/ 19 w 117"/>
                <a:gd name="T27" fmla="*/ 42 h 117"/>
                <a:gd name="T28" fmla="*/ 1 w 117"/>
                <a:gd name="T29" fmla="*/ 50 h 117"/>
                <a:gd name="T30" fmla="*/ 15 w 117"/>
                <a:gd name="T31" fmla="*/ 62 h 117"/>
                <a:gd name="T32" fmla="*/ 3 w 117"/>
                <a:gd name="T33" fmla="*/ 77 h 117"/>
                <a:gd name="T34" fmla="*/ 18 w 117"/>
                <a:gd name="T35" fmla="*/ 81 h 117"/>
                <a:gd name="T36" fmla="*/ 14 w 117"/>
                <a:gd name="T37" fmla="*/ 97 h 117"/>
                <a:gd name="T38" fmla="*/ 32 w 117"/>
                <a:gd name="T39" fmla="*/ 95 h 117"/>
                <a:gd name="T40" fmla="*/ 35 w 117"/>
                <a:gd name="T41" fmla="*/ 112 h 117"/>
                <a:gd name="T42" fmla="*/ 49 w 117"/>
                <a:gd name="T43" fmla="*/ 103 h 117"/>
                <a:gd name="T44" fmla="*/ 59 w 117"/>
                <a:gd name="T45" fmla="*/ 117 h 117"/>
                <a:gd name="T46" fmla="*/ 70 w 117"/>
                <a:gd name="T47" fmla="*/ 96 h 117"/>
                <a:gd name="T48" fmla="*/ 91 w 117"/>
                <a:gd name="T49" fmla="*/ 107 h 117"/>
                <a:gd name="T50" fmla="*/ 93 w 117"/>
                <a:gd name="T51" fmla="*/ 94 h 117"/>
                <a:gd name="T52" fmla="*/ 105 w 117"/>
                <a:gd name="T53" fmla="*/ 93 h 117"/>
                <a:gd name="T54" fmla="*/ 98 w 117"/>
                <a:gd name="T55" fmla="*/ 75 h 117"/>
                <a:gd name="T56" fmla="*/ 117 w 117"/>
                <a:gd name="T57" fmla="*/ 6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7" h="117">
                  <a:moveTo>
                    <a:pt x="117" y="67"/>
                  </a:moveTo>
                  <a:cubicBezTo>
                    <a:pt x="117" y="63"/>
                    <a:pt x="112" y="58"/>
                    <a:pt x="103" y="54"/>
                  </a:cubicBezTo>
                  <a:cubicBezTo>
                    <a:pt x="111" y="49"/>
                    <a:pt x="116" y="43"/>
                    <a:pt x="114" y="40"/>
                  </a:cubicBezTo>
                  <a:cubicBezTo>
                    <a:pt x="113" y="36"/>
                    <a:pt x="108" y="35"/>
                    <a:pt x="100" y="35"/>
                  </a:cubicBezTo>
                  <a:cubicBezTo>
                    <a:pt x="104" y="28"/>
                    <a:pt x="105" y="22"/>
                    <a:pt x="103" y="20"/>
                  </a:cubicBezTo>
                  <a:cubicBezTo>
                    <a:pt x="100" y="17"/>
                    <a:pt x="94" y="18"/>
                    <a:pt x="86" y="22"/>
                  </a:cubicBezTo>
                  <a:cubicBezTo>
                    <a:pt x="87" y="12"/>
                    <a:pt x="86" y="6"/>
                    <a:pt x="83" y="5"/>
                  </a:cubicBezTo>
                  <a:cubicBezTo>
                    <a:pt x="79" y="3"/>
                    <a:pt x="74" y="6"/>
                    <a:pt x="68" y="13"/>
                  </a:cubicBezTo>
                  <a:cubicBezTo>
                    <a:pt x="66" y="5"/>
                    <a:pt x="62" y="0"/>
                    <a:pt x="59" y="0"/>
                  </a:cubicBezTo>
                  <a:cubicBezTo>
                    <a:pt x="54" y="0"/>
                    <a:pt x="50" y="8"/>
                    <a:pt x="47" y="20"/>
                  </a:cubicBezTo>
                  <a:cubicBezTo>
                    <a:pt x="38" y="11"/>
                    <a:pt x="30" y="7"/>
                    <a:pt x="26" y="9"/>
                  </a:cubicBezTo>
                  <a:cubicBezTo>
                    <a:pt x="24" y="11"/>
                    <a:pt x="23" y="16"/>
                    <a:pt x="25" y="22"/>
                  </a:cubicBezTo>
                  <a:cubicBezTo>
                    <a:pt x="18" y="20"/>
                    <a:pt x="14" y="20"/>
                    <a:pt x="12" y="23"/>
                  </a:cubicBezTo>
                  <a:cubicBezTo>
                    <a:pt x="9" y="26"/>
                    <a:pt x="12" y="33"/>
                    <a:pt x="19" y="42"/>
                  </a:cubicBezTo>
                  <a:cubicBezTo>
                    <a:pt x="8" y="43"/>
                    <a:pt x="1" y="45"/>
                    <a:pt x="1" y="50"/>
                  </a:cubicBezTo>
                  <a:cubicBezTo>
                    <a:pt x="0" y="54"/>
                    <a:pt x="6" y="58"/>
                    <a:pt x="15" y="62"/>
                  </a:cubicBezTo>
                  <a:cubicBezTo>
                    <a:pt x="6" y="68"/>
                    <a:pt x="2" y="73"/>
                    <a:pt x="3" y="77"/>
                  </a:cubicBezTo>
                  <a:cubicBezTo>
                    <a:pt x="4" y="80"/>
                    <a:pt x="10" y="82"/>
                    <a:pt x="18" y="81"/>
                  </a:cubicBezTo>
                  <a:cubicBezTo>
                    <a:pt x="14" y="88"/>
                    <a:pt x="12" y="94"/>
                    <a:pt x="14" y="97"/>
                  </a:cubicBezTo>
                  <a:cubicBezTo>
                    <a:pt x="17" y="99"/>
                    <a:pt x="23" y="98"/>
                    <a:pt x="32" y="95"/>
                  </a:cubicBezTo>
                  <a:cubicBezTo>
                    <a:pt x="30" y="104"/>
                    <a:pt x="31" y="110"/>
                    <a:pt x="35" y="112"/>
                  </a:cubicBezTo>
                  <a:cubicBezTo>
                    <a:pt x="38" y="113"/>
                    <a:pt x="43" y="110"/>
                    <a:pt x="49" y="103"/>
                  </a:cubicBezTo>
                  <a:cubicBezTo>
                    <a:pt x="52" y="112"/>
                    <a:pt x="55" y="117"/>
                    <a:pt x="59" y="117"/>
                  </a:cubicBezTo>
                  <a:cubicBezTo>
                    <a:pt x="63" y="117"/>
                    <a:pt x="67" y="109"/>
                    <a:pt x="70" y="96"/>
                  </a:cubicBezTo>
                  <a:cubicBezTo>
                    <a:pt x="79" y="105"/>
                    <a:pt x="87" y="109"/>
                    <a:pt x="91" y="107"/>
                  </a:cubicBezTo>
                  <a:cubicBezTo>
                    <a:pt x="94" y="105"/>
                    <a:pt x="94" y="101"/>
                    <a:pt x="93" y="94"/>
                  </a:cubicBezTo>
                  <a:cubicBezTo>
                    <a:pt x="99" y="96"/>
                    <a:pt x="104" y="96"/>
                    <a:pt x="105" y="93"/>
                  </a:cubicBezTo>
                  <a:cubicBezTo>
                    <a:pt x="108" y="90"/>
                    <a:pt x="105" y="83"/>
                    <a:pt x="98" y="75"/>
                  </a:cubicBezTo>
                  <a:cubicBezTo>
                    <a:pt x="109" y="74"/>
                    <a:pt x="116" y="71"/>
                    <a:pt x="117" y="67"/>
                  </a:cubicBezTo>
                  <a:close/>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0" name="Полилиния 75"/>
            <p:cNvSpPr>
              <a:spLocks/>
            </p:cNvSpPr>
            <p:nvPr/>
          </p:nvSpPr>
          <p:spPr bwMode="gray">
            <a:xfrm flipH="1">
              <a:off x="4164013" y="6440932"/>
              <a:ext cx="12700"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1" name="Линия 76"/>
            <p:cNvSpPr>
              <a:spLocks noChangeShapeType="1"/>
            </p:cNvSpPr>
            <p:nvPr/>
          </p:nvSpPr>
          <p:spPr bwMode="gray">
            <a:xfrm>
              <a:off x="4164013" y="6440932"/>
              <a:ext cx="1270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2" name="Полилиния 78"/>
            <p:cNvSpPr>
              <a:spLocks/>
            </p:cNvSpPr>
            <p:nvPr/>
          </p:nvSpPr>
          <p:spPr bwMode="gray">
            <a:xfrm flipH="1">
              <a:off x="3670301" y="5452753"/>
              <a:ext cx="719138" cy="723900"/>
            </a:xfrm>
            <a:custGeom>
              <a:avLst/>
              <a:gdLst>
                <a:gd name="T0" fmla="*/ 216 w 226"/>
                <a:gd name="T1" fmla="*/ 84 h 226"/>
                <a:gd name="T2" fmla="*/ 195 w 226"/>
                <a:gd name="T3" fmla="*/ 65 h 226"/>
                <a:gd name="T4" fmla="*/ 194 w 226"/>
                <a:gd name="T5" fmla="*/ 64 h 226"/>
                <a:gd name="T6" fmla="*/ 194 w 226"/>
                <a:gd name="T7" fmla="*/ 63 h 226"/>
                <a:gd name="T8" fmla="*/ 188 w 226"/>
                <a:gd name="T9" fmla="*/ 35 h 226"/>
                <a:gd name="T10" fmla="*/ 139 w 226"/>
                <a:gd name="T11" fmla="*/ 10 h 226"/>
                <a:gd name="T12" fmla="*/ 83 w 226"/>
                <a:gd name="T13" fmla="*/ 9 h 226"/>
                <a:gd name="T14" fmla="*/ 65 w 226"/>
                <a:gd name="T15" fmla="*/ 30 h 226"/>
                <a:gd name="T16" fmla="*/ 64 w 226"/>
                <a:gd name="T17" fmla="*/ 31 h 226"/>
                <a:gd name="T18" fmla="*/ 63 w 226"/>
                <a:gd name="T19" fmla="*/ 31 h 226"/>
                <a:gd name="T20" fmla="*/ 35 w 226"/>
                <a:gd name="T21" fmla="*/ 38 h 226"/>
                <a:gd name="T22" fmla="*/ 10 w 226"/>
                <a:gd name="T23" fmla="*/ 87 h 226"/>
                <a:gd name="T24" fmla="*/ 9 w 226"/>
                <a:gd name="T25" fmla="*/ 142 h 226"/>
                <a:gd name="T26" fmla="*/ 30 w 226"/>
                <a:gd name="T27" fmla="*/ 161 h 226"/>
                <a:gd name="T28" fmla="*/ 31 w 226"/>
                <a:gd name="T29" fmla="*/ 161 h 226"/>
                <a:gd name="T30" fmla="*/ 31 w 226"/>
                <a:gd name="T31" fmla="*/ 162 h 226"/>
                <a:gd name="T32" fmla="*/ 37 w 226"/>
                <a:gd name="T33" fmla="*/ 190 h 226"/>
                <a:gd name="T34" fmla="*/ 87 w 226"/>
                <a:gd name="T35" fmla="*/ 215 h 226"/>
                <a:gd name="T36" fmla="*/ 142 w 226"/>
                <a:gd name="T37" fmla="*/ 216 h 226"/>
                <a:gd name="T38" fmla="*/ 161 w 226"/>
                <a:gd name="T39" fmla="*/ 195 h 226"/>
                <a:gd name="T40" fmla="*/ 161 w 226"/>
                <a:gd name="T41" fmla="*/ 195 h 226"/>
                <a:gd name="T42" fmla="*/ 162 w 226"/>
                <a:gd name="T43" fmla="*/ 194 h 226"/>
                <a:gd name="T44" fmla="*/ 190 w 226"/>
                <a:gd name="T45" fmla="*/ 188 h 226"/>
                <a:gd name="T46" fmla="*/ 215 w 226"/>
                <a:gd name="T47" fmla="*/ 139 h 226"/>
                <a:gd name="T48" fmla="*/ 216 w 226"/>
                <a:gd name="T49" fmla="*/ 8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6" h="226">
                  <a:moveTo>
                    <a:pt x="216" y="84"/>
                  </a:moveTo>
                  <a:cubicBezTo>
                    <a:pt x="211" y="75"/>
                    <a:pt x="204" y="69"/>
                    <a:pt x="195" y="65"/>
                  </a:cubicBezTo>
                  <a:cubicBezTo>
                    <a:pt x="194" y="64"/>
                    <a:pt x="194" y="64"/>
                    <a:pt x="194" y="64"/>
                  </a:cubicBezTo>
                  <a:cubicBezTo>
                    <a:pt x="194" y="63"/>
                    <a:pt x="194" y="63"/>
                    <a:pt x="194" y="63"/>
                  </a:cubicBezTo>
                  <a:cubicBezTo>
                    <a:pt x="195" y="53"/>
                    <a:pt x="193" y="44"/>
                    <a:pt x="188" y="35"/>
                  </a:cubicBezTo>
                  <a:cubicBezTo>
                    <a:pt x="178" y="20"/>
                    <a:pt x="160" y="11"/>
                    <a:pt x="139" y="10"/>
                  </a:cubicBezTo>
                  <a:cubicBezTo>
                    <a:pt x="119" y="1"/>
                    <a:pt x="99" y="0"/>
                    <a:pt x="83" y="9"/>
                  </a:cubicBezTo>
                  <a:cubicBezTo>
                    <a:pt x="75" y="14"/>
                    <a:pt x="69" y="21"/>
                    <a:pt x="65" y="30"/>
                  </a:cubicBezTo>
                  <a:cubicBezTo>
                    <a:pt x="64" y="31"/>
                    <a:pt x="64" y="31"/>
                    <a:pt x="64" y="31"/>
                  </a:cubicBezTo>
                  <a:cubicBezTo>
                    <a:pt x="63" y="31"/>
                    <a:pt x="63" y="31"/>
                    <a:pt x="63" y="31"/>
                  </a:cubicBezTo>
                  <a:cubicBezTo>
                    <a:pt x="53" y="31"/>
                    <a:pt x="44" y="33"/>
                    <a:pt x="35" y="38"/>
                  </a:cubicBezTo>
                  <a:cubicBezTo>
                    <a:pt x="20" y="47"/>
                    <a:pt x="11" y="65"/>
                    <a:pt x="10" y="87"/>
                  </a:cubicBezTo>
                  <a:cubicBezTo>
                    <a:pt x="1" y="106"/>
                    <a:pt x="0" y="126"/>
                    <a:pt x="9" y="142"/>
                  </a:cubicBezTo>
                  <a:cubicBezTo>
                    <a:pt x="14" y="150"/>
                    <a:pt x="21" y="156"/>
                    <a:pt x="30" y="161"/>
                  </a:cubicBezTo>
                  <a:cubicBezTo>
                    <a:pt x="31" y="161"/>
                    <a:pt x="31" y="161"/>
                    <a:pt x="31" y="161"/>
                  </a:cubicBezTo>
                  <a:cubicBezTo>
                    <a:pt x="31" y="162"/>
                    <a:pt x="31" y="162"/>
                    <a:pt x="31" y="162"/>
                  </a:cubicBezTo>
                  <a:cubicBezTo>
                    <a:pt x="31" y="172"/>
                    <a:pt x="33" y="182"/>
                    <a:pt x="37" y="190"/>
                  </a:cubicBezTo>
                  <a:cubicBezTo>
                    <a:pt x="47" y="206"/>
                    <a:pt x="65" y="214"/>
                    <a:pt x="87" y="215"/>
                  </a:cubicBezTo>
                  <a:cubicBezTo>
                    <a:pt x="106" y="225"/>
                    <a:pt x="126" y="226"/>
                    <a:pt x="142" y="216"/>
                  </a:cubicBezTo>
                  <a:cubicBezTo>
                    <a:pt x="150" y="212"/>
                    <a:pt x="156" y="204"/>
                    <a:pt x="161" y="195"/>
                  </a:cubicBezTo>
                  <a:cubicBezTo>
                    <a:pt x="161" y="195"/>
                    <a:pt x="161" y="195"/>
                    <a:pt x="161" y="195"/>
                  </a:cubicBezTo>
                  <a:cubicBezTo>
                    <a:pt x="162" y="194"/>
                    <a:pt x="162" y="194"/>
                    <a:pt x="162" y="194"/>
                  </a:cubicBezTo>
                  <a:cubicBezTo>
                    <a:pt x="172" y="195"/>
                    <a:pt x="182" y="193"/>
                    <a:pt x="190" y="188"/>
                  </a:cubicBezTo>
                  <a:cubicBezTo>
                    <a:pt x="205" y="179"/>
                    <a:pt x="214" y="161"/>
                    <a:pt x="215" y="139"/>
                  </a:cubicBezTo>
                  <a:cubicBezTo>
                    <a:pt x="224" y="119"/>
                    <a:pt x="226" y="99"/>
                    <a:pt x="216" y="84"/>
                  </a:cubicBezTo>
                  <a:close/>
                </a:path>
              </a:pathLst>
            </a:custGeom>
            <a:solidFill>
              <a:schemeClr val="accent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3" name="Полилиния 79"/>
            <p:cNvSpPr>
              <a:spLocks/>
            </p:cNvSpPr>
            <p:nvPr/>
          </p:nvSpPr>
          <p:spPr bwMode="gray">
            <a:xfrm flipH="1">
              <a:off x="3841751" y="5624203"/>
              <a:ext cx="376238" cy="381000"/>
            </a:xfrm>
            <a:custGeom>
              <a:avLst/>
              <a:gdLst>
                <a:gd name="T0" fmla="*/ 102 w 118"/>
                <a:gd name="T1" fmla="*/ 62 h 119"/>
                <a:gd name="T2" fmla="*/ 117 w 118"/>
                <a:gd name="T3" fmla="*/ 48 h 119"/>
                <a:gd name="T4" fmla="*/ 105 w 118"/>
                <a:gd name="T5" fmla="*/ 42 h 119"/>
                <a:gd name="T6" fmla="*/ 110 w 118"/>
                <a:gd name="T7" fmla="*/ 29 h 119"/>
                <a:gd name="T8" fmla="*/ 86 w 118"/>
                <a:gd name="T9" fmla="*/ 30 h 119"/>
                <a:gd name="T10" fmla="*/ 84 w 118"/>
                <a:gd name="T11" fmla="*/ 6 h 119"/>
                <a:gd name="T12" fmla="*/ 70 w 118"/>
                <a:gd name="T13" fmla="*/ 14 h 119"/>
                <a:gd name="T14" fmla="*/ 60 w 118"/>
                <a:gd name="T15" fmla="*/ 1 h 119"/>
                <a:gd name="T16" fmla="*/ 50 w 118"/>
                <a:gd name="T17" fmla="*/ 15 h 119"/>
                <a:gd name="T18" fmla="*/ 35 w 118"/>
                <a:gd name="T19" fmla="*/ 5 h 119"/>
                <a:gd name="T20" fmla="*/ 31 w 118"/>
                <a:gd name="T21" fmla="*/ 20 h 119"/>
                <a:gd name="T22" fmla="*/ 16 w 118"/>
                <a:gd name="T23" fmla="*/ 19 h 119"/>
                <a:gd name="T24" fmla="*/ 20 w 118"/>
                <a:gd name="T25" fmla="*/ 37 h 119"/>
                <a:gd name="T26" fmla="*/ 2 w 118"/>
                <a:gd name="T27" fmla="*/ 42 h 119"/>
                <a:gd name="T28" fmla="*/ 15 w 118"/>
                <a:gd name="T29" fmla="*/ 58 h 119"/>
                <a:gd name="T30" fmla="*/ 1 w 118"/>
                <a:gd name="T31" fmla="*/ 71 h 119"/>
                <a:gd name="T32" fmla="*/ 12 w 118"/>
                <a:gd name="T33" fmla="*/ 78 h 119"/>
                <a:gd name="T34" fmla="*/ 8 w 118"/>
                <a:gd name="T35" fmla="*/ 90 h 119"/>
                <a:gd name="T36" fmla="*/ 31 w 118"/>
                <a:gd name="T37" fmla="*/ 89 h 119"/>
                <a:gd name="T38" fmla="*/ 33 w 118"/>
                <a:gd name="T39" fmla="*/ 113 h 119"/>
                <a:gd name="T40" fmla="*/ 48 w 118"/>
                <a:gd name="T41" fmla="*/ 105 h 119"/>
                <a:gd name="T42" fmla="*/ 57 w 118"/>
                <a:gd name="T43" fmla="*/ 119 h 119"/>
                <a:gd name="T44" fmla="*/ 67 w 118"/>
                <a:gd name="T45" fmla="*/ 105 h 119"/>
                <a:gd name="T46" fmla="*/ 82 w 118"/>
                <a:gd name="T47" fmla="*/ 114 h 119"/>
                <a:gd name="T48" fmla="*/ 86 w 118"/>
                <a:gd name="T49" fmla="*/ 99 h 119"/>
                <a:gd name="T50" fmla="*/ 101 w 118"/>
                <a:gd name="T51" fmla="*/ 101 h 119"/>
                <a:gd name="T52" fmla="*/ 97 w 118"/>
                <a:gd name="T53" fmla="*/ 83 h 119"/>
                <a:gd name="T54" fmla="*/ 115 w 118"/>
                <a:gd name="T55" fmla="*/ 77 h 119"/>
                <a:gd name="T56" fmla="*/ 102 w 118"/>
                <a:gd name="T57" fmla="*/ 6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119">
                  <a:moveTo>
                    <a:pt x="102" y="62"/>
                  </a:moveTo>
                  <a:cubicBezTo>
                    <a:pt x="112" y="57"/>
                    <a:pt x="118" y="52"/>
                    <a:pt x="117" y="48"/>
                  </a:cubicBezTo>
                  <a:cubicBezTo>
                    <a:pt x="116" y="45"/>
                    <a:pt x="112" y="43"/>
                    <a:pt x="105" y="42"/>
                  </a:cubicBezTo>
                  <a:cubicBezTo>
                    <a:pt x="109" y="36"/>
                    <a:pt x="111" y="32"/>
                    <a:pt x="110" y="29"/>
                  </a:cubicBezTo>
                  <a:cubicBezTo>
                    <a:pt x="107" y="25"/>
                    <a:pt x="98" y="26"/>
                    <a:pt x="86" y="30"/>
                  </a:cubicBezTo>
                  <a:cubicBezTo>
                    <a:pt x="89" y="17"/>
                    <a:pt x="88" y="8"/>
                    <a:pt x="84" y="6"/>
                  </a:cubicBezTo>
                  <a:cubicBezTo>
                    <a:pt x="81" y="5"/>
                    <a:pt x="76" y="8"/>
                    <a:pt x="70" y="14"/>
                  </a:cubicBezTo>
                  <a:cubicBezTo>
                    <a:pt x="67" y="6"/>
                    <a:pt x="64" y="1"/>
                    <a:pt x="60" y="1"/>
                  </a:cubicBezTo>
                  <a:cubicBezTo>
                    <a:pt x="56" y="0"/>
                    <a:pt x="53" y="6"/>
                    <a:pt x="50" y="15"/>
                  </a:cubicBezTo>
                  <a:cubicBezTo>
                    <a:pt x="44" y="7"/>
                    <a:pt x="39" y="4"/>
                    <a:pt x="35" y="5"/>
                  </a:cubicBezTo>
                  <a:cubicBezTo>
                    <a:pt x="32" y="7"/>
                    <a:pt x="31" y="12"/>
                    <a:pt x="31" y="20"/>
                  </a:cubicBezTo>
                  <a:cubicBezTo>
                    <a:pt x="24" y="17"/>
                    <a:pt x="18" y="16"/>
                    <a:pt x="16" y="19"/>
                  </a:cubicBezTo>
                  <a:cubicBezTo>
                    <a:pt x="13" y="21"/>
                    <a:pt x="15" y="28"/>
                    <a:pt x="20" y="37"/>
                  </a:cubicBezTo>
                  <a:cubicBezTo>
                    <a:pt x="10" y="37"/>
                    <a:pt x="3" y="38"/>
                    <a:pt x="2" y="42"/>
                  </a:cubicBezTo>
                  <a:cubicBezTo>
                    <a:pt x="1" y="46"/>
                    <a:pt x="6" y="52"/>
                    <a:pt x="15" y="58"/>
                  </a:cubicBezTo>
                  <a:cubicBezTo>
                    <a:pt x="5" y="62"/>
                    <a:pt x="0" y="67"/>
                    <a:pt x="1" y="71"/>
                  </a:cubicBezTo>
                  <a:cubicBezTo>
                    <a:pt x="1" y="75"/>
                    <a:pt x="5" y="77"/>
                    <a:pt x="12" y="78"/>
                  </a:cubicBezTo>
                  <a:cubicBezTo>
                    <a:pt x="8" y="83"/>
                    <a:pt x="6" y="87"/>
                    <a:pt x="8" y="90"/>
                  </a:cubicBezTo>
                  <a:cubicBezTo>
                    <a:pt x="10" y="94"/>
                    <a:pt x="19" y="93"/>
                    <a:pt x="31" y="89"/>
                  </a:cubicBezTo>
                  <a:cubicBezTo>
                    <a:pt x="29" y="102"/>
                    <a:pt x="29" y="111"/>
                    <a:pt x="33" y="113"/>
                  </a:cubicBezTo>
                  <a:cubicBezTo>
                    <a:pt x="36" y="115"/>
                    <a:pt x="42" y="112"/>
                    <a:pt x="48" y="105"/>
                  </a:cubicBezTo>
                  <a:cubicBezTo>
                    <a:pt x="50" y="114"/>
                    <a:pt x="53" y="119"/>
                    <a:pt x="57" y="119"/>
                  </a:cubicBezTo>
                  <a:cubicBezTo>
                    <a:pt x="61" y="119"/>
                    <a:pt x="64" y="114"/>
                    <a:pt x="67" y="105"/>
                  </a:cubicBezTo>
                  <a:cubicBezTo>
                    <a:pt x="73" y="112"/>
                    <a:pt x="79" y="116"/>
                    <a:pt x="82" y="114"/>
                  </a:cubicBezTo>
                  <a:cubicBezTo>
                    <a:pt x="85" y="113"/>
                    <a:pt x="86" y="107"/>
                    <a:pt x="86" y="99"/>
                  </a:cubicBezTo>
                  <a:cubicBezTo>
                    <a:pt x="93" y="103"/>
                    <a:pt x="99" y="103"/>
                    <a:pt x="101" y="101"/>
                  </a:cubicBezTo>
                  <a:cubicBezTo>
                    <a:pt x="104" y="98"/>
                    <a:pt x="102" y="91"/>
                    <a:pt x="97" y="83"/>
                  </a:cubicBezTo>
                  <a:cubicBezTo>
                    <a:pt x="107" y="83"/>
                    <a:pt x="114" y="81"/>
                    <a:pt x="115" y="77"/>
                  </a:cubicBezTo>
                  <a:cubicBezTo>
                    <a:pt x="116" y="73"/>
                    <a:pt x="111" y="68"/>
                    <a:pt x="102" y="62"/>
                  </a:cubicBezTo>
                  <a:close/>
                </a:path>
              </a:pathLst>
            </a:custGeom>
            <a:solidFill>
              <a:schemeClr val="accent1">
                <a:lumMod val="20000"/>
                <a:lumOff val="8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4" name="Полилиния 82"/>
            <p:cNvSpPr>
              <a:spLocks/>
            </p:cNvSpPr>
            <p:nvPr/>
          </p:nvSpPr>
          <p:spPr bwMode="gray">
            <a:xfrm flipH="1">
              <a:off x="4379878" y="5958857"/>
              <a:ext cx="95250" cy="104775"/>
            </a:xfrm>
            <a:custGeom>
              <a:avLst/>
              <a:gdLst>
                <a:gd name="T0" fmla="*/ 25 w 30"/>
                <a:gd name="T1" fmla="*/ 23 h 33"/>
                <a:gd name="T2" fmla="*/ 7 w 30"/>
                <a:gd name="T3" fmla="*/ 30 h 33"/>
                <a:gd name="T4" fmla="*/ 4 w 30"/>
                <a:gd name="T5" fmla="*/ 11 h 33"/>
                <a:gd name="T6" fmla="*/ 22 w 30"/>
                <a:gd name="T7" fmla="*/ 4 h 33"/>
                <a:gd name="T8" fmla="*/ 25 w 30"/>
                <a:gd name="T9" fmla="*/ 23 h 33"/>
              </a:gdLst>
              <a:ahLst/>
              <a:cxnLst>
                <a:cxn ang="0">
                  <a:pos x="T0" y="T1"/>
                </a:cxn>
                <a:cxn ang="0">
                  <a:pos x="T2" y="T3"/>
                </a:cxn>
                <a:cxn ang="0">
                  <a:pos x="T4" y="T5"/>
                </a:cxn>
                <a:cxn ang="0">
                  <a:pos x="T6" y="T7"/>
                </a:cxn>
                <a:cxn ang="0">
                  <a:pos x="T8" y="T9"/>
                </a:cxn>
              </a:cxnLst>
              <a:rect l="0" t="0" r="r" b="b"/>
              <a:pathLst>
                <a:path w="30" h="33">
                  <a:moveTo>
                    <a:pt x="25" y="23"/>
                  </a:moveTo>
                  <a:cubicBezTo>
                    <a:pt x="21" y="30"/>
                    <a:pt x="13" y="33"/>
                    <a:pt x="7" y="30"/>
                  </a:cubicBezTo>
                  <a:cubicBezTo>
                    <a:pt x="1" y="27"/>
                    <a:pt x="0" y="18"/>
                    <a:pt x="4" y="11"/>
                  </a:cubicBezTo>
                  <a:cubicBezTo>
                    <a:pt x="8" y="3"/>
                    <a:pt x="16" y="0"/>
                    <a:pt x="22" y="4"/>
                  </a:cubicBezTo>
                  <a:cubicBezTo>
                    <a:pt x="28" y="7"/>
                    <a:pt x="30" y="15"/>
                    <a:pt x="25" y="23"/>
                  </a:cubicBezTo>
                  <a:close/>
                </a:path>
              </a:pathLst>
            </a:custGeom>
            <a:solidFill>
              <a:schemeClr val="accent1">
                <a:lumMod val="60000"/>
                <a:lumOff val="4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5" name="Полилиния 83"/>
            <p:cNvSpPr>
              <a:spLocks/>
            </p:cNvSpPr>
            <p:nvPr/>
          </p:nvSpPr>
          <p:spPr bwMode="gray">
            <a:xfrm flipH="1">
              <a:off x="4529761" y="5694756"/>
              <a:ext cx="475102" cy="473402"/>
            </a:xfrm>
            <a:custGeom>
              <a:avLst/>
              <a:gdLst>
                <a:gd name="T0" fmla="*/ 133 w 139"/>
                <a:gd name="T1" fmla="*/ 54 h 138"/>
                <a:gd name="T2" fmla="*/ 121 w 139"/>
                <a:gd name="T3" fmla="*/ 42 h 138"/>
                <a:gd name="T4" fmla="*/ 120 w 139"/>
                <a:gd name="T5" fmla="*/ 41 h 138"/>
                <a:gd name="T6" fmla="*/ 120 w 139"/>
                <a:gd name="T7" fmla="*/ 41 h 138"/>
                <a:gd name="T8" fmla="*/ 117 w 139"/>
                <a:gd name="T9" fmla="*/ 24 h 138"/>
                <a:gd name="T10" fmla="*/ 88 w 139"/>
                <a:gd name="T11" fmla="*/ 7 h 138"/>
                <a:gd name="T12" fmla="*/ 54 w 139"/>
                <a:gd name="T13" fmla="*/ 5 h 138"/>
                <a:gd name="T14" fmla="*/ 42 w 139"/>
                <a:gd name="T15" fmla="*/ 18 h 138"/>
                <a:gd name="T16" fmla="*/ 42 w 139"/>
                <a:gd name="T17" fmla="*/ 18 h 138"/>
                <a:gd name="T18" fmla="*/ 41 w 139"/>
                <a:gd name="T19" fmla="*/ 18 h 138"/>
                <a:gd name="T20" fmla="*/ 24 w 139"/>
                <a:gd name="T21" fmla="*/ 21 h 138"/>
                <a:gd name="T22" fmla="*/ 8 w 139"/>
                <a:gd name="T23" fmla="*/ 50 h 138"/>
                <a:gd name="T24" fmla="*/ 5 w 139"/>
                <a:gd name="T25" fmla="*/ 84 h 138"/>
                <a:gd name="T26" fmla="*/ 18 w 139"/>
                <a:gd name="T27" fmla="*/ 96 h 138"/>
                <a:gd name="T28" fmla="*/ 18 w 139"/>
                <a:gd name="T29" fmla="*/ 96 h 138"/>
                <a:gd name="T30" fmla="*/ 19 w 139"/>
                <a:gd name="T31" fmla="*/ 97 h 138"/>
                <a:gd name="T32" fmla="*/ 22 w 139"/>
                <a:gd name="T33" fmla="*/ 114 h 138"/>
                <a:gd name="T34" fmla="*/ 51 w 139"/>
                <a:gd name="T35" fmla="*/ 131 h 138"/>
                <a:gd name="T36" fmla="*/ 84 w 139"/>
                <a:gd name="T37" fmla="*/ 133 h 138"/>
                <a:gd name="T38" fmla="*/ 96 w 139"/>
                <a:gd name="T39" fmla="*/ 120 h 138"/>
                <a:gd name="T40" fmla="*/ 97 w 139"/>
                <a:gd name="T41" fmla="*/ 120 h 138"/>
                <a:gd name="T42" fmla="*/ 97 w 139"/>
                <a:gd name="T43" fmla="*/ 120 h 138"/>
                <a:gd name="T44" fmla="*/ 114 w 139"/>
                <a:gd name="T45" fmla="*/ 117 h 138"/>
                <a:gd name="T46" fmla="*/ 131 w 139"/>
                <a:gd name="T47" fmla="*/ 87 h 138"/>
                <a:gd name="T48" fmla="*/ 133 w 139"/>
                <a:gd name="T49" fmla="*/ 5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 h="138">
                  <a:moveTo>
                    <a:pt x="133" y="54"/>
                  </a:moveTo>
                  <a:cubicBezTo>
                    <a:pt x="130" y="49"/>
                    <a:pt x="126" y="45"/>
                    <a:pt x="121" y="42"/>
                  </a:cubicBezTo>
                  <a:cubicBezTo>
                    <a:pt x="120" y="41"/>
                    <a:pt x="120" y="41"/>
                    <a:pt x="120" y="41"/>
                  </a:cubicBezTo>
                  <a:cubicBezTo>
                    <a:pt x="120" y="41"/>
                    <a:pt x="120" y="41"/>
                    <a:pt x="120" y="41"/>
                  </a:cubicBezTo>
                  <a:cubicBezTo>
                    <a:pt x="121" y="35"/>
                    <a:pt x="120" y="29"/>
                    <a:pt x="117" y="24"/>
                  </a:cubicBezTo>
                  <a:cubicBezTo>
                    <a:pt x="112" y="14"/>
                    <a:pt x="101" y="9"/>
                    <a:pt x="88" y="7"/>
                  </a:cubicBezTo>
                  <a:cubicBezTo>
                    <a:pt x="76" y="1"/>
                    <a:pt x="64" y="0"/>
                    <a:pt x="54" y="5"/>
                  </a:cubicBezTo>
                  <a:cubicBezTo>
                    <a:pt x="49" y="8"/>
                    <a:pt x="45" y="12"/>
                    <a:pt x="42" y="18"/>
                  </a:cubicBezTo>
                  <a:cubicBezTo>
                    <a:pt x="42" y="18"/>
                    <a:pt x="42" y="18"/>
                    <a:pt x="42" y="18"/>
                  </a:cubicBezTo>
                  <a:cubicBezTo>
                    <a:pt x="41" y="18"/>
                    <a:pt x="41" y="18"/>
                    <a:pt x="41" y="18"/>
                  </a:cubicBezTo>
                  <a:cubicBezTo>
                    <a:pt x="35" y="17"/>
                    <a:pt x="30" y="18"/>
                    <a:pt x="24" y="21"/>
                  </a:cubicBezTo>
                  <a:cubicBezTo>
                    <a:pt x="15" y="26"/>
                    <a:pt x="9" y="37"/>
                    <a:pt x="8" y="50"/>
                  </a:cubicBezTo>
                  <a:cubicBezTo>
                    <a:pt x="1" y="62"/>
                    <a:pt x="0" y="74"/>
                    <a:pt x="5" y="84"/>
                  </a:cubicBezTo>
                  <a:cubicBezTo>
                    <a:pt x="8" y="89"/>
                    <a:pt x="13" y="93"/>
                    <a:pt x="18" y="96"/>
                  </a:cubicBezTo>
                  <a:cubicBezTo>
                    <a:pt x="18" y="96"/>
                    <a:pt x="18" y="96"/>
                    <a:pt x="18" y="96"/>
                  </a:cubicBezTo>
                  <a:cubicBezTo>
                    <a:pt x="19" y="97"/>
                    <a:pt x="19" y="97"/>
                    <a:pt x="19" y="97"/>
                  </a:cubicBezTo>
                  <a:cubicBezTo>
                    <a:pt x="18" y="103"/>
                    <a:pt x="19" y="109"/>
                    <a:pt x="22" y="114"/>
                  </a:cubicBezTo>
                  <a:cubicBezTo>
                    <a:pt x="27" y="124"/>
                    <a:pt x="38" y="129"/>
                    <a:pt x="51" y="131"/>
                  </a:cubicBezTo>
                  <a:cubicBezTo>
                    <a:pt x="63" y="137"/>
                    <a:pt x="75" y="138"/>
                    <a:pt x="84" y="133"/>
                  </a:cubicBezTo>
                  <a:cubicBezTo>
                    <a:pt x="90" y="130"/>
                    <a:pt x="94" y="126"/>
                    <a:pt x="96" y="120"/>
                  </a:cubicBezTo>
                  <a:cubicBezTo>
                    <a:pt x="97" y="120"/>
                    <a:pt x="97" y="120"/>
                    <a:pt x="97" y="120"/>
                  </a:cubicBezTo>
                  <a:cubicBezTo>
                    <a:pt x="97" y="120"/>
                    <a:pt x="97" y="120"/>
                    <a:pt x="97" y="120"/>
                  </a:cubicBezTo>
                  <a:cubicBezTo>
                    <a:pt x="103" y="120"/>
                    <a:pt x="109" y="120"/>
                    <a:pt x="114" y="117"/>
                  </a:cubicBezTo>
                  <a:cubicBezTo>
                    <a:pt x="124" y="111"/>
                    <a:pt x="130" y="101"/>
                    <a:pt x="131" y="87"/>
                  </a:cubicBezTo>
                  <a:cubicBezTo>
                    <a:pt x="137" y="76"/>
                    <a:pt x="139" y="64"/>
                    <a:pt x="133" y="54"/>
                  </a:cubicBezTo>
                  <a:close/>
                </a:path>
              </a:pathLst>
            </a:custGeom>
            <a:solidFill>
              <a:schemeClr val="tx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6" name="Полилиния 84"/>
            <p:cNvSpPr>
              <a:spLocks/>
            </p:cNvSpPr>
            <p:nvPr/>
          </p:nvSpPr>
          <p:spPr bwMode="gray">
            <a:xfrm flipH="1">
              <a:off x="2731164" y="5297224"/>
              <a:ext cx="302060" cy="296022"/>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gradFill>
              <a:gsLst>
                <a:gs pos="0">
                  <a:schemeClr val="accent2">
                    <a:lumMod val="60000"/>
                    <a:lumOff val="40000"/>
                  </a:schemeClr>
                </a:gs>
                <a:gs pos="56000">
                  <a:schemeClr val="accent2">
                    <a:lumMod val="75000"/>
                  </a:schemeClr>
                </a:gs>
              </a:gsLst>
              <a:path path="circle">
                <a:fillToRect l="50000" t="50000" r="50000" b="50000"/>
              </a:path>
            </a:gra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7" name="Полилиния 80"/>
            <p:cNvSpPr>
              <a:spLocks/>
            </p:cNvSpPr>
            <p:nvPr/>
          </p:nvSpPr>
          <p:spPr bwMode="gray">
            <a:xfrm flipH="1" flipV="1">
              <a:off x="286013" y="4608615"/>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8" name="Овал 37"/>
            <p:cNvSpPr/>
            <p:nvPr/>
          </p:nvSpPr>
          <p:spPr bwMode="gray">
            <a:xfrm>
              <a:off x="458072" y="4674864"/>
              <a:ext cx="76937" cy="7693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9" name="Овал 38"/>
            <p:cNvSpPr/>
            <p:nvPr/>
          </p:nvSpPr>
          <p:spPr bwMode="gray">
            <a:xfrm>
              <a:off x="533688" y="4191000"/>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40" name="Овал 39"/>
            <p:cNvSpPr/>
            <p:nvPr/>
          </p:nvSpPr>
          <p:spPr bwMode="gray">
            <a:xfrm>
              <a:off x="367000" y="4849812"/>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grpSp>
          <p:nvGrpSpPr>
            <p:cNvPr id="41" name="Группа 40"/>
            <p:cNvGrpSpPr/>
            <p:nvPr/>
          </p:nvGrpSpPr>
          <p:grpSpPr bwMode="gray">
            <a:xfrm>
              <a:off x="803704" y="4858573"/>
              <a:ext cx="1154448" cy="1149586"/>
              <a:chOff x="4277517" y="3752400"/>
              <a:chExt cx="1154448" cy="1149586"/>
            </a:xfrm>
          </p:grpSpPr>
          <p:sp>
            <p:nvSpPr>
              <p:cNvPr id="42" name="Полилиния 41"/>
              <p:cNvSpPr>
                <a:spLocks/>
              </p:cNvSpPr>
              <p:nvPr/>
            </p:nvSpPr>
            <p:spPr bwMode="gray">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3" name="Полилиния 35"/>
              <p:cNvSpPr>
                <a:spLocks/>
              </p:cNvSpPr>
              <p:nvPr/>
            </p:nvSpPr>
            <p:spPr bwMode="gray">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4" name="Полилиния 41"/>
              <p:cNvSpPr>
                <a:spLocks/>
              </p:cNvSpPr>
              <p:nvPr/>
            </p:nvSpPr>
            <p:spPr bwMode="gray">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5" name="Полилиния 41"/>
              <p:cNvSpPr>
                <a:spLocks/>
              </p:cNvSpPr>
              <p:nvPr/>
            </p:nvSpPr>
            <p:spPr bwMode="gray">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tx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6" name="Полилиния 42"/>
              <p:cNvSpPr>
                <a:spLocks/>
              </p:cNvSpPr>
              <p:nvPr/>
            </p:nvSpPr>
            <p:spPr bwMode="gray">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grpSp>
        <p:sp>
          <p:nvSpPr>
            <p:cNvPr id="47" name="Полилиния 32"/>
            <p:cNvSpPr>
              <a:spLocks/>
            </p:cNvSpPr>
            <p:nvPr/>
          </p:nvSpPr>
          <p:spPr bwMode="gray">
            <a:xfrm flipH="1">
              <a:off x="2304860"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8" name="Полилиния 80"/>
            <p:cNvSpPr>
              <a:spLocks/>
            </p:cNvSpPr>
            <p:nvPr/>
          </p:nvSpPr>
          <p:spPr bwMode="gray">
            <a:xfrm flipH="1" flipV="1">
              <a:off x="2834217" y="5397258"/>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tx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9" name="Полилиния 80"/>
            <p:cNvSpPr>
              <a:spLocks/>
            </p:cNvSpPr>
            <p:nvPr/>
          </p:nvSpPr>
          <p:spPr bwMode="gray">
            <a:xfrm flipH="1">
              <a:off x="4645868" y="5810013"/>
              <a:ext cx="242888" cy="242888"/>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0" name="Полилиния 84"/>
            <p:cNvSpPr>
              <a:spLocks/>
            </p:cNvSpPr>
            <p:nvPr/>
          </p:nvSpPr>
          <p:spPr bwMode="gray">
            <a:xfrm flipH="1">
              <a:off x="3947595" y="5734073"/>
              <a:ext cx="164550" cy="161261"/>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1">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1" name="Полилиния 84"/>
            <p:cNvSpPr>
              <a:spLocks/>
            </p:cNvSpPr>
            <p:nvPr/>
          </p:nvSpPr>
          <p:spPr bwMode="gray">
            <a:xfrm flipH="1">
              <a:off x="4714364" y="5884605"/>
              <a:ext cx="105896" cy="103780"/>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2">
                <a:lumMod val="20000"/>
                <a:lumOff val="8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2" name="Овал 51"/>
            <p:cNvSpPr/>
            <p:nvPr/>
          </p:nvSpPr>
          <p:spPr bwMode="gray">
            <a:xfrm>
              <a:off x="2420939"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53" name="Полилиния 5"/>
            <p:cNvSpPr>
              <a:spLocks/>
            </p:cNvSpPr>
            <p:nvPr/>
          </p:nvSpPr>
          <p:spPr bwMode="gray">
            <a:xfrm>
              <a:off x="9771061"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4" name="Линия 6"/>
            <p:cNvSpPr>
              <a:spLocks noChangeShapeType="1"/>
            </p:cNvSpPr>
            <p:nvPr/>
          </p:nvSpPr>
          <p:spPr bwMode="gray">
            <a:xfrm flipH="1" flipV="1">
              <a:off x="9771061" y="6283770"/>
              <a:ext cx="6350" cy="1270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5" name="Полилиния 7"/>
            <p:cNvSpPr>
              <a:spLocks/>
            </p:cNvSpPr>
            <p:nvPr/>
          </p:nvSpPr>
          <p:spPr bwMode="gray">
            <a:xfrm rot="347535">
              <a:off x="9763724" y="5625565"/>
              <a:ext cx="1632875" cy="657409"/>
            </a:xfrm>
            <a:custGeom>
              <a:avLst/>
              <a:gdLst>
                <a:gd name="T0" fmla="*/ 0 w 594"/>
                <a:gd name="T1" fmla="*/ 251 h 255"/>
                <a:gd name="T2" fmla="*/ 592 w 594"/>
                <a:gd name="T3" fmla="*/ 0 h 255"/>
                <a:gd name="T4" fmla="*/ 594 w 594"/>
                <a:gd name="T5" fmla="*/ 4 h 255"/>
                <a:gd name="T6" fmla="*/ 2 w 594"/>
                <a:gd name="T7" fmla="*/ 255 h 255"/>
                <a:gd name="T8" fmla="*/ 0 w 594"/>
                <a:gd name="T9" fmla="*/ 251 h 255"/>
              </a:gdLst>
              <a:ahLst/>
              <a:cxnLst>
                <a:cxn ang="0">
                  <a:pos x="T0" y="T1"/>
                </a:cxn>
                <a:cxn ang="0">
                  <a:pos x="T2" y="T3"/>
                </a:cxn>
                <a:cxn ang="0">
                  <a:pos x="T4" y="T5"/>
                </a:cxn>
                <a:cxn ang="0">
                  <a:pos x="T6" y="T7"/>
                </a:cxn>
                <a:cxn ang="0">
                  <a:pos x="T8" y="T9"/>
                </a:cxn>
              </a:cxnLst>
              <a:rect l="0" t="0" r="r" b="b"/>
              <a:pathLst>
                <a:path w="594" h="255">
                  <a:moveTo>
                    <a:pt x="0" y="251"/>
                  </a:moveTo>
                  <a:cubicBezTo>
                    <a:pt x="141" y="201"/>
                    <a:pt x="442" y="91"/>
                    <a:pt x="592" y="0"/>
                  </a:cubicBezTo>
                  <a:cubicBezTo>
                    <a:pt x="594" y="4"/>
                    <a:pt x="594" y="4"/>
                    <a:pt x="594" y="4"/>
                  </a:cubicBezTo>
                  <a:cubicBezTo>
                    <a:pt x="445" y="95"/>
                    <a:pt x="143" y="205"/>
                    <a:pt x="2" y="255"/>
                  </a:cubicBezTo>
                  <a:cubicBezTo>
                    <a:pt x="0" y="251"/>
                    <a:pt x="0" y="251"/>
                    <a:pt x="0" y="251"/>
                  </a:cubicBezTo>
                </a:path>
              </a:pathLst>
            </a:custGeom>
            <a:solidFill>
              <a:srgbClr val="00A99D"/>
            </a:solidFill>
            <a:ln w="9525">
              <a:solidFill>
                <a:schemeClr val="accent2"/>
              </a:solidFill>
              <a:round/>
              <a:headEnd/>
              <a:tailEnd/>
            </a:ln>
            <a:extLst/>
          </p:spPr>
          <p:txBody>
            <a:bodyPr vert="horz" wrap="square" lIns="91440" tIns="45720" rIns="91440" bIns="45720" numCol="1" rtlCol="0" anchor="t" anchorCtr="0" compatLnSpc="1">
              <a:prstTxWarp prst="textNoShape">
                <a:avLst/>
              </a:prstTxWarp>
            </a:bodyPr>
            <a:lstStyle/>
            <a:p>
              <a:pPr rtl="0"/>
              <a:endParaRPr lang="ru-RU" noProof="0" dirty="0"/>
            </a:p>
          </p:txBody>
        </p:sp>
        <p:grpSp>
          <p:nvGrpSpPr>
            <p:cNvPr id="56" name="Группа 55"/>
            <p:cNvGrpSpPr/>
            <p:nvPr/>
          </p:nvGrpSpPr>
          <p:grpSpPr bwMode="gray">
            <a:xfrm rot="806488" flipH="1">
              <a:off x="11377312" y="5452235"/>
              <a:ext cx="365582" cy="421970"/>
              <a:chOff x="1457010" y="1673260"/>
              <a:chExt cx="617538" cy="712788"/>
            </a:xfrm>
          </p:grpSpPr>
          <p:sp>
            <p:nvSpPr>
              <p:cNvPr id="57" name="Полилиния 8"/>
              <p:cNvSpPr>
                <a:spLocks/>
              </p:cNvSpPr>
              <p:nvPr/>
            </p:nvSpPr>
            <p:spPr bwMode="gray">
              <a:xfrm flipH="1">
                <a:off x="1457010" y="1673260"/>
                <a:ext cx="595313" cy="652463"/>
              </a:xfrm>
              <a:custGeom>
                <a:avLst/>
                <a:gdLst>
                  <a:gd name="T0" fmla="*/ 182 w 187"/>
                  <a:gd name="T1" fmla="*/ 130 h 204"/>
                  <a:gd name="T2" fmla="*/ 126 w 187"/>
                  <a:gd name="T3" fmla="*/ 88 h 204"/>
                  <a:gd name="T4" fmla="*/ 99 w 187"/>
                  <a:gd name="T5" fmla="*/ 29 h 204"/>
                  <a:gd name="T6" fmla="*/ 29 w 187"/>
                  <a:gd name="T7" fmla="*/ 166 h 204"/>
                  <a:gd name="T8" fmla="*/ 119 w 187"/>
                  <a:gd name="T9" fmla="*/ 198 h 204"/>
                  <a:gd name="T10" fmla="*/ 182 w 187"/>
                  <a:gd name="T11" fmla="*/ 130 h 204"/>
                </a:gdLst>
                <a:ahLst/>
                <a:cxnLst>
                  <a:cxn ang="0">
                    <a:pos x="T0" y="T1"/>
                  </a:cxn>
                  <a:cxn ang="0">
                    <a:pos x="T2" y="T3"/>
                  </a:cxn>
                  <a:cxn ang="0">
                    <a:pos x="T4" y="T5"/>
                  </a:cxn>
                  <a:cxn ang="0">
                    <a:pos x="T6" y="T7"/>
                  </a:cxn>
                  <a:cxn ang="0">
                    <a:pos x="T8" y="T9"/>
                  </a:cxn>
                  <a:cxn ang="0">
                    <a:pos x="T10" y="T11"/>
                  </a:cxn>
                </a:cxnLst>
                <a:rect l="0" t="0" r="r" b="b"/>
                <a:pathLst>
                  <a:path w="187" h="204">
                    <a:moveTo>
                      <a:pt x="182" y="130"/>
                    </a:moveTo>
                    <a:cubicBezTo>
                      <a:pt x="173" y="98"/>
                      <a:pt x="151" y="87"/>
                      <a:pt x="126" y="88"/>
                    </a:cubicBezTo>
                    <a:cubicBezTo>
                      <a:pt x="127" y="59"/>
                      <a:pt x="114" y="34"/>
                      <a:pt x="99" y="29"/>
                    </a:cubicBezTo>
                    <a:cubicBezTo>
                      <a:pt x="17" y="0"/>
                      <a:pt x="0" y="129"/>
                      <a:pt x="29" y="166"/>
                    </a:cubicBezTo>
                    <a:cubicBezTo>
                      <a:pt x="35" y="185"/>
                      <a:pt x="86" y="204"/>
                      <a:pt x="119" y="198"/>
                    </a:cubicBezTo>
                    <a:cubicBezTo>
                      <a:pt x="162" y="190"/>
                      <a:pt x="187" y="150"/>
                      <a:pt x="182" y="130"/>
                    </a:cubicBezTo>
                    <a:close/>
                  </a:path>
                </a:pathLst>
              </a:custGeom>
              <a:solidFill>
                <a:schemeClr val="accent1">
                  <a:lumMod val="60000"/>
                  <a:lumOff val="40000"/>
                </a:schemeClr>
              </a:soli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sp>
            <p:nvSpPr>
              <p:cNvPr id="58" name="Полилиния 9"/>
              <p:cNvSpPr>
                <a:spLocks/>
              </p:cNvSpPr>
              <p:nvPr/>
            </p:nvSpPr>
            <p:spPr bwMode="gray">
              <a:xfrm flipH="1">
                <a:off x="1482410" y="1698660"/>
                <a:ext cx="592138" cy="687388"/>
              </a:xfrm>
              <a:custGeom>
                <a:avLst/>
                <a:gdLst>
                  <a:gd name="T0" fmla="*/ 178 w 186"/>
                  <a:gd name="T1" fmla="*/ 208 h 215"/>
                  <a:gd name="T2" fmla="*/ 53 w 186"/>
                  <a:gd name="T3" fmla="*/ 154 h 215"/>
                  <a:gd name="T4" fmla="*/ 102 w 186"/>
                  <a:gd name="T5" fmla="*/ 127 h 215"/>
                  <a:gd name="T6" fmla="*/ 153 w 186"/>
                  <a:gd name="T7" fmla="*/ 64 h 215"/>
                  <a:gd name="T8" fmla="*/ 40 w 186"/>
                  <a:gd name="T9" fmla="*/ 136 h 215"/>
                  <a:gd name="T10" fmla="*/ 50 w 186"/>
                  <a:gd name="T11" fmla="*/ 79 h 215"/>
                  <a:gd name="T12" fmla="*/ 32 w 186"/>
                  <a:gd name="T13" fmla="*/ 0 h 215"/>
                  <a:gd name="T14" fmla="*/ 28 w 186"/>
                  <a:gd name="T15" fmla="*/ 156 h 215"/>
                  <a:gd name="T16" fmla="*/ 28 w 186"/>
                  <a:gd name="T17" fmla="*/ 160 h 215"/>
                  <a:gd name="T18" fmla="*/ 31 w 186"/>
                  <a:gd name="T19" fmla="*/ 161 h 215"/>
                  <a:gd name="T20" fmla="*/ 98 w 186"/>
                  <a:gd name="T21" fmla="*/ 200 h 215"/>
                  <a:gd name="T22" fmla="*/ 178 w 186"/>
                  <a:gd name="T23" fmla="*/ 208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 h="215">
                    <a:moveTo>
                      <a:pt x="178" y="208"/>
                    </a:moveTo>
                    <a:cubicBezTo>
                      <a:pt x="186" y="183"/>
                      <a:pt x="98" y="158"/>
                      <a:pt x="53" y="154"/>
                    </a:cubicBezTo>
                    <a:cubicBezTo>
                      <a:pt x="68" y="148"/>
                      <a:pt x="87" y="137"/>
                      <a:pt x="102" y="127"/>
                    </a:cubicBezTo>
                    <a:cubicBezTo>
                      <a:pt x="137" y="101"/>
                      <a:pt x="157" y="70"/>
                      <a:pt x="153" y="64"/>
                    </a:cubicBezTo>
                    <a:cubicBezTo>
                      <a:pt x="137" y="44"/>
                      <a:pt x="69" y="101"/>
                      <a:pt x="40" y="136"/>
                    </a:cubicBezTo>
                    <a:cubicBezTo>
                      <a:pt x="45" y="120"/>
                      <a:pt x="49" y="98"/>
                      <a:pt x="50" y="79"/>
                    </a:cubicBezTo>
                    <a:cubicBezTo>
                      <a:pt x="51" y="35"/>
                      <a:pt x="40" y="0"/>
                      <a:pt x="32" y="0"/>
                    </a:cubicBezTo>
                    <a:cubicBezTo>
                      <a:pt x="0" y="0"/>
                      <a:pt x="13" y="143"/>
                      <a:pt x="28" y="156"/>
                    </a:cubicBezTo>
                    <a:cubicBezTo>
                      <a:pt x="27" y="158"/>
                      <a:pt x="27" y="159"/>
                      <a:pt x="28" y="160"/>
                    </a:cubicBezTo>
                    <a:cubicBezTo>
                      <a:pt x="28" y="160"/>
                      <a:pt x="29" y="161"/>
                      <a:pt x="31" y="161"/>
                    </a:cubicBezTo>
                    <a:cubicBezTo>
                      <a:pt x="37" y="170"/>
                      <a:pt x="70" y="190"/>
                      <a:pt x="98" y="200"/>
                    </a:cubicBezTo>
                    <a:cubicBezTo>
                      <a:pt x="139" y="215"/>
                      <a:pt x="176" y="215"/>
                      <a:pt x="178" y="208"/>
                    </a:cubicBezTo>
                    <a:close/>
                  </a:path>
                </a:pathLst>
              </a:custGeom>
              <a:solidFill>
                <a:schemeClr val="accent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grpSp>
        <p:sp>
          <p:nvSpPr>
            <p:cNvPr id="59" name="Полилиния 10"/>
            <p:cNvSpPr>
              <a:spLocks/>
            </p:cNvSpPr>
            <p:nvPr/>
          </p:nvSpPr>
          <p:spPr bwMode="gray">
            <a:xfrm rot="1986842">
              <a:off x="10004233" y="5813019"/>
              <a:ext cx="502445" cy="552636"/>
            </a:xfrm>
            <a:custGeom>
              <a:avLst/>
              <a:gdLst>
                <a:gd name="T0" fmla="*/ 171 w 196"/>
                <a:gd name="T1" fmla="*/ 162 h 191"/>
                <a:gd name="T2" fmla="*/ 46 w 196"/>
                <a:gd name="T3" fmla="*/ 135 h 191"/>
                <a:gd name="T4" fmla="*/ 79 w 196"/>
                <a:gd name="T5" fmla="*/ 11 h 191"/>
                <a:gd name="T6" fmla="*/ 25 w 196"/>
                <a:gd name="T7" fmla="*/ 148 h 191"/>
                <a:gd name="T8" fmla="*/ 23 w 196"/>
                <a:gd name="T9" fmla="*/ 150 h 191"/>
                <a:gd name="T10" fmla="*/ 171 w 196"/>
                <a:gd name="T11" fmla="*/ 162 h 191"/>
                <a:gd name="connsiteX0" fmla="*/ 7753 w 7872"/>
                <a:gd name="connsiteY0" fmla="*/ 8159 h 8944"/>
                <a:gd name="connsiteX1" fmla="*/ 1376 w 7872"/>
                <a:gd name="connsiteY1" fmla="*/ 6745 h 8944"/>
                <a:gd name="connsiteX2" fmla="*/ 3060 w 7872"/>
                <a:gd name="connsiteY2" fmla="*/ 253 h 8944"/>
                <a:gd name="connsiteX3" fmla="*/ 305 w 7872"/>
                <a:gd name="connsiteY3" fmla="*/ 7426 h 8944"/>
                <a:gd name="connsiteX4" fmla="*/ 202 w 7872"/>
                <a:gd name="connsiteY4" fmla="*/ 7530 h 8944"/>
                <a:gd name="connsiteX5" fmla="*/ 7753 w 7872"/>
                <a:gd name="connsiteY5" fmla="*/ 8159 h 8944"/>
                <a:gd name="connsiteX0" fmla="*/ 9849 w 9849"/>
                <a:gd name="connsiteY0" fmla="*/ 9122 h 10251"/>
                <a:gd name="connsiteX1" fmla="*/ 1748 w 9849"/>
                <a:gd name="connsiteY1" fmla="*/ 7541 h 10251"/>
                <a:gd name="connsiteX2" fmla="*/ 3887 w 9849"/>
                <a:gd name="connsiteY2" fmla="*/ 283 h 10251"/>
                <a:gd name="connsiteX3" fmla="*/ 387 w 9849"/>
                <a:gd name="connsiteY3" fmla="*/ 8303 h 10251"/>
                <a:gd name="connsiteX4" fmla="*/ 257 w 9849"/>
                <a:gd name="connsiteY4" fmla="*/ 8419 h 10251"/>
                <a:gd name="connsiteX5" fmla="*/ 9849 w 9849"/>
                <a:gd name="connsiteY5" fmla="*/ 9122 h 10251"/>
                <a:gd name="connsiteX0" fmla="*/ 10000 w 10000"/>
                <a:gd name="connsiteY0" fmla="*/ 8899 h 10131"/>
                <a:gd name="connsiteX1" fmla="*/ 1775 w 10000"/>
                <a:gd name="connsiteY1" fmla="*/ 7356 h 10131"/>
                <a:gd name="connsiteX2" fmla="*/ 3947 w 10000"/>
                <a:gd name="connsiteY2" fmla="*/ 276 h 10131"/>
                <a:gd name="connsiteX3" fmla="*/ 393 w 10000"/>
                <a:gd name="connsiteY3" fmla="*/ 8100 h 10131"/>
                <a:gd name="connsiteX4" fmla="*/ 261 w 10000"/>
                <a:gd name="connsiteY4" fmla="*/ 8213 h 10131"/>
                <a:gd name="connsiteX5" fmla="*/ 10000 w 10000"/>
                <a:gd name="connsiteY5" fmla="*/ 8899 h 10131"/>
                <a:gd name="connsiteX0" fmla="*/ 10361 w 10361"/>
                <a:gd name="connsiteY0" fmla="*/ 8632 h 9864"/>
                <a:gd name="connsiteX1" fmla="*/ 2136 w 10361"/>
                <a:gd name="connsiteY1" fmla="*/ 7089 h 9864"/>
                <a:gd name="connsiteX2" fmla="*/ 4308 w 10361"/>
                <a:gd name="connsiteY2" fmla="*/ 9 h 9864"/>
                <a:gd name="connsiteX3" fmla="*/ 754 w 10361"/>
                <a:gd name="connsiteY3" fmla="*/ 7833 h 9864"/>
                <a:gd name="connsiteX4" fmla="*/ 622 w 10361"/>
                <a:gd name="connsiteY4" fmla="*/ 7946 h 9864"/>
                <a:gd name="connsiteX5" fmla="*/ 10361 w 10361"/>
                <a:gd name="connsiteY5" fmla="*/ 8632 h 9864"/>
                <a:gd name="connsiteX0" fmla="*/ 10000 w 10000"/>
                <a:gd name="connsiteY0" fmla="*/ 8749 h 9998"/>
                <a:gd name="connsiteX1" fmla="*/ 2062 w 10000"/>
                <a:gd name="connsiteY1" fmla="*/ 7185 h 9998"/>
                <a:gd name="connsiteX2" fmla="*/ 4158 w 10000"/>
                <a:gd name="connsiteY2" fmla="*/ 7 h 9998"/>
                <a:gd name="connsiteX3" fmla="*/ 728 w 10000"/>
                <a:gd name="connsiteY3" fmla="*/ 7939 h 9998"/>
                <a:gd name="connsiteX4" fmla="*/ 600 w 10000"/>
                <a:gd name="connsiteY4" fmla="*/ 8054 h 9998"/>
                <a:gd name="connsiteX5" fmla="*/ 10000 w 10000"/>
                <a:gd name="connsiteY5" fmla="*/ 8749 h 9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998">
                  <a:moveTo>
                    <a:pt x="10000" y="8749"/>
                  </a:moveTo>
                  <a:cubicBezTo>
                    <a:pt x="8794" y="7359"/>
                    <a:pt x="4412" y="6548"/>
                    <a:pt x="2062" y="7185"/>
                  </a:cubicBezTo>
                  <a:cubicBezTo>
                    <a:pt x="3589" y="5882"/>
                    <a:pt x="5305" y="-234"/>
                    <a:pt x="4158" y="7"/>
                  </a:cubicBezTo>
                  <a:cubicBezTo>
                    <a:pt x="92" y="863"/>
                    <a:pt x="-860" y="6318"/>
                    <a:pt x="728" y="7939"/>
                  </a:cubicBezTo>
                  <a:cubicBezTo>
                    <a:pt x="663" y="7996"/>
                    <a:pt x="663" y="8054"/>
                    <a:pt x="600" y="8054"/>
                  </a:cubicBezTo>
                  <a:cubicBezTo>
                    <a:pt x="2036" y="9883"/>
                    <a:pt x="5687" y="10988"/>
                    <a:pt x="10000" y="8749"/>
                  </a:cubicBezTo>
                  <a:close/>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sp>
          <p:nvSpPr>
            <p:cNvPr id="60" name="Полилиния 23"/>
            <p:cNvSpPr>
              <a:spLocks/>
            </p:cNvSpPr>
            <p:nvPr/>
          </p:nvSpPr>
          <p:spPr bwMode="gray">
            <a:xfrm>
              <a:off x="9539526" y="5031266"/>
              <a:ext cx="344488" cy="344488"/>
            </a:xfrm>
            <a:custGeom>
              <a:avLst/>
              <a:gdLst>
                <a:gd name="T0" fmla="*/ 108 w 108"/>
                <a:gd name="T1" fmla="*/ 48 h 108"/>
                <a:gd name="T2" fmla="*/ 98 w 108"/>
                <a:gd name="T3" fmla="*/ 41 h 108"/>
                <a:gd name="T4" fmla="*/ 102 w 108"/>
                <a:gd name="T5" fmla="*/ 30 h 108"/>
                <a:gd name="T6" fmla="*/ 84 w 108"/>
                <a:gd name="T7" fmla="*/ 28 h 108"/>
                <a:gd name="T8" fmla="*/ 85 w 108"/>
                <a:gd name="T9" fmla="*/ 10 h 108"/>
                <a:gd name="T10" fmla="*/ 69 w 108"/>
                <a:gd name="T11" fmla="*/ 16 h 108"/>
                <a:gd name="T12" fmla="*/ 62 w 108"/>
                <a:gd name="T13" fmla="*/ 0 h 108"/>
                <a:gd name="T14" fmla="*/ 52 w 108"/>
                <a:gd name="T15" fmla="*/ 10 h 108"/>
                <a:gd name="T16" fmla="*/ 41 w 108"/>
                <a:gd name="T17" fmla="*/ 1 h 108"/>
                <a:gd name="T18" fmla="*/ 35 w 108"/>
                <a:gd name="T19" fmla="*/ 16 h 108"/>
                <a:gd name="T20" fmla="*/ 20 w 108"/>
                <a:gd name="T21" fmla="*/ 12 h 108"/>
                <a:gd name="T22" fmla="*/ 21 w 108"/>
                <a:gd name="T23" fmla="*/ 27 h 108"/>
                <a:gd name="T24" fmla="*/ 6 w 108"/>
                <a:gd name="T25" fmla="*/ 29 h 108"/>
                <a:gd name="T26" fmla="*/ 18 w 108"/>
                <a:gd name="T27" fmla="*/ 47 h 108"/>
                <a:gd name="T28" fmla="*/ 0 w 108"/>
                <a:gd name="T29" fmla="*/ 60 h 108"/>
                <a:gd name="T30" fmla="*/ 10 w 108"/>
                <a:gd name="T31" fmla="*/ 67 h 108"/>
                <a:gd name="T32" fmla="*/ 5 w 108"/>
                <a:gd name="T33" fmla="*/ 78 h 108"/>
                <a:gd name="T34" fmla="*/ 24 w 108"/>
                <a:gd name="T35" fmla="*/ 80 h 108"/>
                <a:gd name="T36" fmla="*/ 23 w 108"/>
                <a:gd name="T37" fmla="*/ 98 h 108"/>
                <a:gd name="T38" fmla="*/ 39 w 108"/>
                <a:gd name="T39" fmla="*/ 92 h 108"/>
                <a:gd name="T40" fmla="*/ 46 w 108"/>
                <a:gd name="T41" fmla="*/ 107 h 108"/>
                <a:gd name="T42" fmla="*/ 56 w 108"/>
                <a:gd name="T43" fmla="*/ 97 h 108"/>
                <a:gd name="T44" fmla="*/ 67 w 108"/>
                <a:gd name="T45" fmla="*/ 106 h 108"/>
                <a:gd name="T46" fmla="*/ 73 w 108"/>
                <a:gd name="T47" fmla="*/ 91 h 108"/>
                <a:gd name="T48" fmla="*/ 88 w 108"/>
                <a:gd name="T49" fmla="*/ 96 h 108"/>
                <a:gd name="T50" fmla="*/ 87 w 108"/>
                <a:gd name="T51" fmla="*/ 81 h 108"/>
                <a:gd name="T52" fmla="*/ 102 w 108"/>
                <a:gd name="T53" fmla="*/ 78 h 108"/>
                <a:gd name="T54" fmla="*/ 90 w 108"/>
                <a:gd name="T55" fmla="*/ 60 h 108"/>
                <a:gd name="T56" fmla="*/ 108 w 108"/>
                <a:gd name="T57" fmla="*/ 4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8" h="108">
                  <a:moveTo>
                    <a:pt x="108" y="48"/>
                  </a:moveTo>
                  <a:cubicBezTo>
                    <a:pt x="107" y="45"/>
                    <a:pt x="104" y="43"/>
                    <a:pt x="98" y="41"/>
                  </a:cubicBezTo>
                  <a:cubicBezTo>
                    <a:pt x="102" y="37"/>
                    <a:pt x="104" y="33"/>
                    <a:pt x="102" y="30"/>
                  </a:cubicBezTo>
                  <a:cubicBezTo>
                    <a:pt x="101" y="27"/>
                    <a:pt x="94" y="26"/>
                    <a:pt x="84" y="28"/>
                  </a:cubicBezTo>
                  <a:cubicBezTo>
                    <a:pt x="88" y="19"/>
                    <a:pt x="88" y="12"/>
                    <a:pt x="85" y="10"/>
                  </a:cubicBezTo>
                  <a:cubicBezTo>
                    <a:pt x="82" y="8"/>
                    <a:pt x="76" y="10"/>
                    <a:pt x="69" y="16"/>
                  </a:cubicBezTo>
                  <a:cubicBezTo>
                    <a:pt x="68" y="7"/>
                    <a:pt x="65" y="1"/>
                    <a:pt x="62" y="0"/>
                  </a:cubicBezTo>
                  <a:cubicBezTo>
                    <a:pt x="59" y="0"/>
                    <a:pt x="55" y="4"/>
                    <a:pt x="52" y="10"/>
                  </a:cubicBezTo>
                  <a:cubicBezTo>
                    <a:pt x="48" y="4"/>
                    <a:pt x="44" y="1"/>
                    <a:pt x="41" y="1"/>
                  </a:cubicBezTo>
                  <a:cubicBezTo>
                    <a:pt x="37" y="2"/>
                    <a:pt x="35" y="8"/>
                    <a:pt x="35" y="16"/>
                  </a:cubicBezTo>
                  <a:cubicBezTo>
                    <a:pt x="28" y="12"/>
                    <a:pt x="22" y="10"/>
                    <a:pt x="20" y="12"/>
                  </a:cubicBezTo>
                  <a:cubicBezTo>
                    <a:pt x="17" y="14"/>
                    <a:pt x="18" y="20"/>
                    <a:pt x="21" y="27"/>
                  </a:cubicBezTo>
                  <a:cubicBezTo>
                    <a:pt x="13" y="26"/>
                    <a:pt x="7" y="26"/>
                    <a:pt x="6" y="29"/>
                  </a:cubicBezTo>
                  <a:cubicBezTo>
                    <a:pt x="4" y="33"/>
                    <a:pt x="9" y="40"/>
                    <a:pt x="18" y="47"/>
                  </a:cubicBezTo>
                  <a:cubicBezTo>
                    <a:pt x="6" y="51"/>
                    <a:pt x="0" y="56"/>
                    <a:pt x="0" y="60"/>
                  </a:cubicBezTo>
                  <a:cubicBezTo>
                    <a:pt x="0" y="63"/>
                    <a:pt x="4" y="65"/>
                    <a:pt x="10" y="67"/>
                  </a:cubicBezTo>
                  <a:cubicBezTo>
                    <a:pt x="6" y="71"/>
                    <a:pt x="4" y="75"/>
                    <a:pt x="5" y="78"/>
                  </a:cubicBezTo>
                  <a:cubicBezTo>
                    <a:pt x="7" y="81"/>
                    <a:pt x="14" y="82"/>
                    <a:pt x="24" y="80"/>
                  </a:cubicBezTo>
                  <a:cubicBezTo>
                    <a:pt x="20" y="89"/>
                    <a:pt x="19" y="96"/>
                    <a:pt x="23" y="98"/>
                  </a:cubicBezTo>
                  <a:cubicBezTo>
                    <a:pt x="26" y="100"/>
                    <a:pt x="31" y="98"/>
                    <a:pt x="39" y="92"/>
                  </a:cubicBezTo>
                  <a:cubicBezTo>
                    <a:pt x="40" y="101"/>
                    <a:pt x="42" y="107"/>
                    <a:pt x="46" y="107"/>
                  </a:cubicBezTo>
                  <a:cubicBezTo>
                    <a:pt x="49" y="108"/>
                    <a:pt x="53" y="104"/>
                    <a:pt x="56" y="97"/>
                  </a:cubicBezTo>
                  <a:cubicBezTo>
                    <a:pt x="60" y="104"/>
                    <a:pt x="64" y="107"/>
                    <a:pt x="67" y="106"/>
                  </a:cubicBezTo>
                  <a:cubicBezTo>
                    <a:pt x="70" y="106"/>
                    <a:pt x="72" y="100"/>
                    <a:pt x="73" y="91"/>
                  </a:cubicBezTo>
                  <a:cubicBezTo>
                    <a:pt x="80" y="96"/>
                    <a:pt x="85" y="98"/>
                    <a:pt x="88" y="96"/>
                  </a:cubicBezTo>
                  <a:cubicBezTo>
                    <a:pt x="91" y="94"/>
                    <a:pt x="90" y="88"/>
                    <a:pt x="87" y="81"/>
                  </a:cubicBezTo>
                  <a:cubicBezTo>
                    <a:pt x="95" y="82"/>
                    <a:pt x="101" y="81"/>
                    <a:pt x="102" y="78"/>
                  </a:cubicBezTo>
                  <a:cubicBezTo>
                    <a:pt x="104" y="75"/>
                    <a:pt x="99" y="68"/>
                    <a:pt x="90" y="60"/>
                  </a:cubicBezTo>
                  <a:cubicBezTo>
                    <a:pt x="101" y="56"/>
                    <a:pt x="108" y="52"/>
                    <a:pt x="108" y="48"/>
                  </a:cubicBezTo>
                  <a:close/>
                </a:path>
              </a:pathLst>
            </a:custGeom>
            <a:solidFill>
              <a:schemeClr val="accent2"/>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61" name="Полилиния 24"/>
            <p:cNvSpPr>
              <a:spLocks/>
            </p:cNvSpPr>
            <p:nvPr/>
          </p:nvSpPr>
          <p:spPr bwMode="gray">
            <a:xfrm>
              <a:off x="8429578" y="5854375"/>
              <a:ext cx="608927" cy="327464"/>
            </a:xfrm>
            <a:custGeom>
              <a:avLst/>
              <a:gdLst>
                <a:gd name="T0" fmla="*/ 6 w 240"/>
                <a:gd name="T1" fmla="*/ 29 h 137"/>
                <a:gd name="T2" fmla="*/ 197 w 240"/>
                <a:gd name="T3" fmla="*/ 129 h 137"/>
                <a:gd name="T4" fmla="*/ 6 w 240"/>
                <a:gd name="T5" fmla="*/ 29 h 137"/>
                <a:gd name="connsiteX0" fmla="*/ 5 w 8178"/>
                <a:gd name="connsiteY0" fmla="*/ 330 h 7745"/>
                <a:gd name="connsiteX1" fmla="*/ 7963 w 8178"/>
                <a:gd name="connsiteY1" fmla="*/ 7629 h 7745"/>
                <a:gd name="connsiteX2" fmla="*/ 5 w 8178"/>
                <a:gd name="connsiteY2" fmla="*/ 330 h 7745"/>
                <a:gd name="connsiteX0" fmla="*/ 0 w 10093"/>
                <a:gd name="connsiteY0" fmla="*/ 477 h 10050"/>
                <a:gd name="connsiteX1" fmla="*/ 9731 w 10093"/>
                <a:gd name="connsiteY1" fmla="*/ 9901 h 10050"/>
                <a:gd name="connsiteX2" fmla="*/ 0 w 10093"/>
                <a:gd name="connsiteY2" fmla="*/ 477 h 10050"/>
                <a:gd name="connsiteX0" fmla="*/ 0 w 9731"/>
                <a:gd name="connsiteY0" fmla="*/ 636 h 10209"/>
                <a:gd name="connsiteX1" fmla="*/ 9731 w 9731"/>
                <a:gd name="connsiteY1" fmla="*/ 10060 h 10209"/>
                <a:gd name="connsiteX2" fmla="*/ 0 w 9731"/>
                <a:gd name="connsiteY2" fmla="*/ 636 h 10209"/>
                <a:gd name="connsiteX0" fmla="*/ 0 w 10000"/>
                <a:gd name="connsiteY0" fmla="*/ 97 h 9475"/>
                <a:gd name="connsiteX1" fmla="*/ 10000 w 10000"/>
                <a:gd name="connsiteY1" fmla="*/ 9328 h 9475"/>
                <a:gd name="connsiteX2" fmla="*/ 0 w 10000"/>
                <a:gd name="connsiteY2" fmla="*/ 97 h 9475"/>
                <a:gd name="connsiteX0" fmla="*/ 0 w 10000"/>
                <a:gd name="connsiteY0" fmla="*/ 102 h 9940"/>
                <a:gd name="connsiteX1" fmla="*/ 10000 w 10000"/>
                <a:gd name="connsiteY1" fmla="*/ 9845 h 9940"/>
                <a:gd name="connsiteX2" fmla="*/ 0 w 10000"/>
                <a:gd name="connsiteY2" fmla="*/ 102 h 9940"/>
              </a:gdLst>
              <a:ahLst/>
              <a:cxnLst>
                <a:cxn ang="0">
                  <a:pos x="connsiteX0" y="connsiteY0"/>
                </a:cxn>
                <a:cxn ang="0">
                  <a:pos x="connsiteX1" y="connsiteY1"/>
                </a:cxn>
                <a:cxn ang="0">
                  <a:pos x="connsiteX2" y="connsiteY2"/>
                </a:cxn>
              </a:cxnLst>
              <a:rect l="l" t="t" r="r" b="b"/>
              <a:pathLst>
                <a:path w="10000" h="9940">
                  <a:moveTo>
                    <a:pt x="0" y="102"/>
                  </a:moveTo>
                  <a:cubicBezTo>
                    <a:pt x="1254" y="6563"/>
                    <a:pt x="7749" y="10625"/>
                    <a:pt x="10000" y="9845"/>
                  </a:cubicBezTo>
                  <a:cubicBezTo>
                    <a:pt x="8788" y="5251"/>
                    <a:pt x="2814" y="-864"/>
                    <a:pt x="0" y="102"/>
                  </a:cubicBezTo>
                  <a:close/>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62" name="Полилиния 25"/>
            <p:cNvSpPr>
              <a:spLocks/>
            </p:cNvSpPr>
            <p:nvPr/>
          </p:nvSpPr>
          <p:spPr bwMode="gray">
            <a:xfrm>
              <a:off x="8718947" y="5377348"/>
              <a:ext cx="349680" cy="396781"/>
            </a:xfrm>
            <a:custGeom>
              <a:avLst/>
              <a:gdLst>
                <a:gd name="T0" fmla="*/ 133 w 149"/>
                <a:gd name="T1" fmla="*/ 26 h 151"/>
                <a:gd name="T2" fmla="*/ 8 w 149"/>
                <a:gd name="T3" fmla="*/ 107 h 151"/>
                <a:gd name="T4" fmla="*/ 17 w 149"/>
                <a:gd name="T5" fmla="*/ 111 h 151"/>
                <a:gd name="T6" fmla="*/ 80 w 149"/>
                <a:gd name="T7" fmla="*/ 137 h 151"/>
                <a:gd name="T8" fmla="*/ 23 w 149"/>
                <a:gd name="T9" fmla="*/ 108 h 151"/>
                <a:gd name="T10" fmla="*/ 133 w 149"/>
                <a:gd name="T11" fmla="*/ 26 h 151"/>
                <a:gd name="connsiteX0" fmla="*/ 8650 w 8781"/>
                <a:gd name="connsiteY0" fmla="*/ 295 h 7940"/>
                <a:gd name="connsiteX1" fmla="*/ 261 w 8781"/>
                <a:gd name="connsiteY1" fmla="*/ 5659 h 7940"/>
                <a:gd name="connsiteX2" fmla="*/ 865 w 8781"/>
                <a:gd name="connsiteY2" fmla="*/ 5924 h 7940"/>
                <a:gd name="connsiteX3" fmla="*/ 5093 w 8781"/>
                <a:gd name="connsiteY3" fmla="*/ 7646 h 7940"/>
                <a:gd name="connsiteX4" fmla="*/ 1268 w 8781"/>
                <a:gd name="connsiteY4" fmla="*/ 5725 h 7940"/>
                <a:gd name="connsiteX5" fmla="*/ 8650 w 8781"/>
                <a:gd name="connsiteY5" fmla="*/ 295 h 7940"/>
                <a:gd name="connsiteX0" fmla="*/ 9851 w 10000"/>
                <a:gd name="connsiteY0" fmla="*/ 525 h 10154"/>
                <a:gd name="connsiteX1" fmla="*/ 297 w 10000"/>
                <a:gd name="connsiteY1" fmla="*/ 7280 h 10154"/>
                <a:gd name="connsiteX2" fmla="*/ 985 w 10000"/>
                <a:gd name="connsiteY2" fmla="*/ 7614 h 10154"/>
                <a:gd name="connsiteX3" fmla="*/ 5800 w 10000"/>
                <a:gd name="connsiteY3" fmla="*/ 9783 h 10154"/>
                <a:gd name="connsiteX4" fmla="*/ 1444 w 10000"/>
                <a:gd name="connsiteY4" fmla="*/ 7363 h 10154"/>
                <a:gd name="connsiteX5" fmla="*/ 9851 w 10000"/>
                <a:gd name="connsiteY5" fmla="*/ 525 h 10154"/>
                <a:gd name="connsiteX0" fmla="*/ 9851 w 9851"/>
                <a:gd name="connsiteY0" fmla="*/ 525 h 10154"/>
                <a:gd name="connsiteX1" fmla="*/ 297 w 9851"/>
                <a:gd name="connsiteY1" fmla="*/ 7280 h 10154"/>
                <a:gd name="connsiteX2" fmla="*/ 985 w 9851"/>
                <a:gd name="connsiteY2" fmla="*/ 7614 h 10154"/>
                <a:gd name="connsiteX3" fmla="*/ 5800 w 9851"/>
                <a:gd name="connsiteY3" fmla="*/ 9783 h 10154"/>
                <a:gd name="connsiteX4" fmla="*/ 1444 w 9851"/>
                <a:gd name="connsiteY4" fmla="*/ 7363 h 10154"/>
                <a:gd name="connsiteX5" fmla="*/ 9851 w 9851"/>
                <a:gd name="connsiteY5" fmla="*/ 525 h 10154"/>
                <a:gd name="connsiteX0" fmla="*/ 10000 w 10602"/>
                <a:gd name="connsiteY0" fmla="*/ 517 h 10000"/>
                <a:gd name="connsiteX1" fmla="*/ 301 w 10602"/>
                <a:gd name="connsiteY1" fmla="*/ 7170 h 10000"/>
                <a:gd name="connsiteX2" fmla="*/ 1000 w 10602"/>
                <a:gd name="connsiteY2" fmla="*/ 7499 h 10000"/>
                <a:gd name="connsiteX3" fmla="*/ 5888 w 10602"/>
                <a:gd name="connsiteY3" fmla="*/ 9635 h 10000"/>
                <a:gd name="connsiteX4" fmla="*/ 1466 w 10602"/>
                <a:gd name="connsiteY4" fmla="*/ 7251 h 10000"/>
                <a:gd name="connsiteX5" fmla="*/ 10000 w 10602"/>
                <a:gd name="connsiteY5" fmla="*/ 517 h 10000"/>
                <a:gd name="connsiteX0" fmla="*/ 10000 w 10118"/>
                <a:gd name="connsiteY0" fmla="*/ 1687 h 11170"/>
                <a:gd name="connsiteX1" fmla="*/ 301 w 10118"/>
                <a:gd name="connsiteY1" fmla="*/ 8340 h 11170"/>
                <a:gd name="connsiteX2" fmla="*/ 1000 w 10118"/>
                <a:gd name="connsiteY2" fmla="*/ 8669 h 11170"/>
                <a:gd name="connsiteX3" fmla="*/ 5888 w 10118"/>
                <a:gd name="connsiteY3" fmla="*/ 10805 h 11170"/>
                <a:gd name="connsiteX4" fmla="*/ 1466 w 10118"/>
                <a:gd name="connsiteY4" fmla="*/ 8421 h 11170"/>
                <a:gd name="connsiteX5" fmla="*/ 10000 w 10118"/>
                <a:gd name="connsiteY5" fmla="*/ 1687 h 11170"/>
                <a:gd name="connsiteX0" fmla="*/ 10000 w 10038"/>
                <a:gd name="connsiteY0" fmla="*/ 1102 h 10585"/>
                <a:gd name="connsiteX1" fmla="*/ 301 w 10038"/>
                <a:gd name="connsiteY1" fmla="*/ 7755 h 10585"/>
                <a:gd name="connsiteX2" fmla="*/ 1000 w 10038"/>
                <a:gd name="connsiteY2" fmla="*/ 8084 h 10585"/>
                <a:gd name="connsiteX3" fmla="*/ 5888 w 10038"/>
                <a:gd name="connsiteY3" fmla="*/ 10220 h 10585"/>
                <a:gd name="connsiteX4" fmla="*/ 1466 w 10038"/>
                <a:gd name="connsiteY4" fmla="*/ 7836 h 10585"/>
                <a:gd name="connsiteX5" fmla="*/ 10000 w 10038"/>
                <a:gd name="connsiteY5" fmla="*/ 1102 h 10585"/>
                <a:gd name="connsiteX0" fmla="*/ 10000 w 10602"/>
                <a:gd name="connsiteY0" fmla="*/ 740 h 10223"/>
                <a:gd name="connsiteX1" fmla="*/ 301 w 10602"/>
                <a:gd name="connsiteY1" fmla="*/ 7393 h 10223"/>
                <a:gd name="connsiteX2" fmla="*/ 1000 w 10602"/>
                <a:gd name="connsiteY2" fmla="*/ 7722 h 10223"/>
                <a:gd name="connsiteX3" fmla="*/ 5888 w 10602"/>
                <a:gd name="connsiteY3" fmla="*/ 9858 h 10223"/>
                <a:gd name="connsiteX4" fmla="*/ 1466 w 10602"/>
                <a:gd name="connsiteY4" fmla="*/ 7474 h 10223"/>
                <a:gd name="connsiteX5" fmla="*/ 10000 w 10602"/>
                <a:gd name="connsiteY5" fmla="*/ 740 h 10223"/>
                <a:gd name="connsiteX0" fmla="*/ 6852 w 7703"/>
                <a:gd name="connsiteY0" fmla="*/ 687 h 11041"/>
                <a:gd name="connsiteX1" fmla="*/ 301 w 7703"/>
                <a:gd name="connsiteY1" fmla="*/ 8211 h 11041"/>
                <a:gd name="connsiteX2" fmla="*/ 1000 w 7703"/>
                <a:gd name="connsiteY2" fmla="*/ 8540 h 11041"/>
                <a:gd name="connsiteX3" fmla="*/ 5888 w 7703"/>
                <a:gd name="connsiteY3" fmla="*/ 10676 h 11041"/>
                <a:gd name="connsiteX4" fmla="*/ 1466 w 7703"/>
                <a:gd name="connsiteY4" fmla="*/ 8292 h 11041"/>
                <a:gd name="connsiteX5" fmla="*/ 6852 w 7703"/>
                <a:gd name="connsiteY5" fmla="*/ 687 h 11041"/>
                <a:gd name="connsiteX0" fmla="*/ 8895 w 9440"/>
                <a:gd name="connsiteY0" fmla="*/ 189 h 9567"/>
                <a:gd name="connsiteX1" fmla="*/ 391 w 9440"/>
                <a:gd name="connsiteY1" fmla="*/ 7004 h 9567"/>
                <a:gd name="connsiteX2" fmla="*/ 1298 w 9440"/>
                <a:gd name="connsiteY2" fmla="*/ 7302 h 9567"/>
                <a:gd name="connsiteX3" fmla="*/ 7644 w 9440"/>
                <a:gd name="connsiteY3" fmla="*/ 9236 h 9567"/>
                <a:gd name="connsiteX4" fmla="*/ 1903 w 9440"/>
                <a:gd name="connsiteY4" fmla="*/ 7077 h 9567"/>
                <a:gd name="connsiteX5" fmla="*/ 8895 w 9440"/>
                <a:gd name="connsiteY5" fmla="*/ 189 h 9567"/>
                <a:gd name="connsiteX0" fmla="*/ 11246 w 11712"/>
                <a:gd name="connsiteY0" fmla="*/ 214 h 9356"/>
                <a:gd name="connsiteX1" fmla="*/ 414 w 11712"/>
                <a:gd name="connsiteY1" fmla="*/ 6677 h 9356"/>
                <a:gd name="connsiteX2" fmla="*/ 1375 w 11712"/>
                <a:gd name="connsiteY2" fmla="*/ 6988 h 9356"/>
                <a:gd name="connsiteX3" fmla="*/ 8097 w 11712"/>
                <a:gd name="connsiteY3" fmla="*/ 9010 h 9356"/>
                <a:gd name="connsiteX4" fmla="*/ 2016 w 11712"/>
                <a:gd name="connsiteY4" fmla="*/ 6753 h 9356"/>
                <a:gd name="connsiteX5" fmla="*/ 11246 w 11712"/>
                <a:gd name="connsiteY5" fmla="*/ 214 h 9356"/>
                <a:gd name="connsiteX0" fmla="*/ 9602 w 10000"/>
                <a:gd name="connsiteY0" fmla="*/ 514 h 10285"/>
                <a:gd name="connsiteX1" fmla="*/ 353 w 10000"/>
                <a:gd name="connsiteY1" fmla="*/ 7422 h 10285"/>
                <a:gd name="connsiteX2" fmla="*/ 1174 w 10000"/>
                <a:gd name="connsiteY2" fmla="*/ 7754 h 10285"/>
                <a:gd name="connsiteX3" fmla="*/ 6913 w 10000"/>
                <a:gd name="connsiteY3" fmla="*/ 9915 h 10285"/>
                <a:gd name="connsiteX4" fmla="*/ 1721 w 10000"/>
                <a:gd name="connsiteY4" fmla="*/ 7503 h 10285"/>
                <a:gd name="connsiteX5" fmla="*/ 9602 w 10000"/>
                <a:gd name="connsiteY5" fmla="*/ 514 h 10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285">
                  <a:moveTo>
                    <a:pt x="9602" y="514"/>
                  </a:moveTo>
                  <a:cubicBezTo>
                    <a:pt x="7561" y="-2176"/>
                    <a:pt x="1721" y="6507"/>
                    <a:pt x="353" y="7422"/>
                  </a:cubicBezTo>
                  <a:cubicBezTo>
                    <a:pt x="-375" y="8005"/>
                    <a:pt x="81" y="8005"/>
                    <a:pt x="1174" y="7754"/>
                  </a:cubicBezTo>
                  <a:cubicBezTo>
                    <a:pt x="2139" y="9262"/>
                    <a:pt x="5821" y="11078"/>
                    <a:pt x="6913" y="9915"/>
                  </a:cubicBezTo>
                  <a:cubicBezTo>
                    <a:pt x="7277" y="9583"/>
                    <a:pt x="6093" y="8337"/>
                    <a:pt x="1721" y="7503"/>
                  </a:cubicBezTo>
                  <a:cubicBezTo>
                    <a:pt x="5365" y="6424"/>
                    <a:pt x="11643" y="3204"/>
                    <a:pt x="9602" y="514"/>
                  </a:cubicBezTo>
                  <a:close/>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63" name="Полилиния 26"/>
            <p:cNvSpPr>
              <a:spLocks/>
            </p:cNvSpPr>
            <p:nvPr/>
          </p:nvSpPr>
          <p:spPr bwMode="gray">
            <a:xfrm>
              <a:off x="10057214" y="5246797"/>
              <a:ext cx="198438" cy="198438"/>
            </a:xfrm>
            <a:custGeom>
              <a:avLst/>
              <a:gdLst>
                <a:gd name="T0" fmla="*/ 57 w 62"/>
                <a:gd name="T1" fmla="*/ 32 h 62"/>
                <a:gd name="T2" fmla="*/ 62 w 62"/>
                <a:gd name="T3" fmla="*/ 26 h 62"/>
                <a:gd name="T4" fmla="*/ 52 w 62"/>
                <a:gd name="T5" fmla="*/ 22 h 62"/>
                <a:gd name="T6" fmla="*/ 56 w 62"/>
                <a:gd name="T7" fmla="*/ 12 h 62"/>
                <a:gd name="T8" fmla="*/ 46 w 62"/>
                <a:gd name="T9" fmla="*/ 13 h 62"/>
                <a:gd name="T10" fmla="*/ 45 w 62"/>
                <a:gd name="T11" fmla="*/ 3 h 62"/>
                <a:gd name="T12" fmla="*/ 37 w 62"/>
                <a:gd name="T13" fmla="*/ 7 h 62"/>
                <a:gd name="T14" fmla="*/ 33 w 62"/>
                <a:gd name="T15" fmla="*/ 0 h 62"/>
                <a:gd name="T16" fmla="*/ 27 w 62"/>
                <a:gd name="T17" fmla="*/ 7 h 62"/>
                <a:gd name="T18" fmla="*/ 20 w 62"/>
                <a:gd name="T19" fmla="*/ 2 h 62"/>
                <a:gd name="T20" fmla="*/ 18 w 62"/>
                <a:gd name="T21" fmla="*/ 11 h 62"/>
                <a:gd name="T22" fmla="*/ 9 w 62"/>
                <a:gd name="T23" fmla="*/ 9 h 62"/>
                <a:gd name="T24" fmla="*/ 13 w 62"/>
                <a:gd name="T25" fmla="*/ 21 h 62"/>
                <a:gd name="T26" fmla="*/ 1 w 62"/>
                <a:gd name="T27" fmla="*/ 25 h 62"/>
                <a:gd name="T28" fmla="*/ 5 w 62"/>
                <a:gd name="T29" fmla="*/ 30 h 62"/>
                <a:gd name="T30" fmla="*/ 0 w 62"/>
                <a:gd name="T31" fmla="*/ 36 h 62"/>
                <a:gd name="T32" fmla="*/ 10 w 62"/>
                <a:gd name="T33" fmla="*/ 40 h 62"/>
                <a:gd name="T34" fmla="*/ 6 w 62"/>
                <a:gd name="T35" fmla="*/ 50 h 62"/>
                <a:gd name="T36" fmla="*/ 16 w 62"/>
                <a:gd name="T37" fmla="*/ 49 h 62"/>
                <a:gd name="T38" fmla="*/ 17 w 62"/>
                <a:gd name="T39" fmla="*/ 59 h 62"/>
                <a:gd name="T40" fmla="*/ 25 w 62"/>
                <a:gd name="T41" fmla="*/ 55 h 62"/>
                <a:gd name="T42" fmla="*/ 29 w 62"/>
                <a:gd name="T43" fmla="*/ 62 h 62"/>
                <a:gd name="T44" fmla="*/ 35 w 62"/>
                <a:gd name="T45" fmla="*/ 55 h 62"/>
                <a:gd name="T46" fmla="*/ 42 w 62"/>
                <a:gd name="T47" fmla="*/ 60 h 62"/>
                <a:gd name="T48" fmla="*/ 44 w 62"/>
                <a:gd name="T49" fmla="*/ 51 h 62"/>
                <a:gd name="T50" fmla="*/ 53 w 62"/>
                <a:gd name="T51" fmla="*/ 53 h 62"/>
                <a:gd name="T52" fmla="*/ 50 w 62"/>
                <a:gd name="T53" fmla="*/ 41 h 62"/>
                <a:gd name="T54" fmla="*/ 61 w 62"/>
                <a:gd name="T55" fmla="*/ 37 h 62"/>
                <a:gd name="T56" fmla="*/ 57 w 62"/>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62">
                  <a:moveTo>
                    <a:pt x="57" y="32"/>
                  </a:moveTo>
                  <a:cubicBezTo>
                    <a:pt x="60" y="30"/>
                    <a:pt x="62" y="28"/>
                    <a:pt x="62" y="26"/>
                  </a:cubicBezTo>
                  <a:cubicBezTo>
                    <a:pt x="61" y="24"/>
                    <a:pt x="58" y="23"/>
                    <a:pt x="52" y="22"/>
                  </a:cubicBezTo>
                  <a:cubicBezTo>
                    <a:pt x="55" y="18"/>
                    <a:pt x="57" y="14"/>
                    <a:pt x="56" y="12"/>
                  </a:cubicBezTo>
                  <a:cubicBezTo>
                    <a:pt x="54" y="11"/>
                    <a:pt x="51" y="11"/>
                    <a:pt x="46" y="13"/>
                  </a:cubicBezTo>
                  <a:cubicBezTo>
                    <a:pt x="47" y="8"/>
                    <a:pt x="47" y="4"/>
                    <a:pt x="45" y="3"/>
                  </a:cubicBezTo>
                  <a:cubicBezTo>
                    <a:pt x="43" y="2"/>
                    <a:pt x="40" y="4"/>
                    <a:pt x="37" y="7"/>
                  </a:cubicBezTo>
                  <a:cubicBezTo>
                    <a:pt x="36" y="3"/>
                    <a:pt x="35" y="0"/>
                    <a:pt x="33" y="0"/>
                  </a:cubicBezTo>
                  <a:cubicBezTo>
                    <a:pt x="31" y="0"/>
                    <a:pt x="29" y="3"/>
                    <a:pt x="27" y="7"/>
                  </a:cubicBezTo>
                  <a:cubicBezTo>
                    <a:pt x="24" y="4"/>
                    <a:pt x="22" y="1"/>
                    <a:pt x="20" y="2"/>
                  </a:cubicBezTo>
                  <a:cubicBezTo>
                    <a:pt x="18" y="3"/>
                    <a:pt x="17" y="6"/>
                    <a:pt x="18" y="11"/>
                  </a:cubicBezTo>
                  <a:cubicBezTo>
                    <a:pt x="14" y="9"/>
                    <a:pt x="10" y="8"/>
                    <a:pt x="9" y="9"/>
                  </a:cubicBezTo>
                  <a:cubicBezTo>
                    <a:pt x="7" y="11"/>
                    <a:pt x="9" y="16"/>
                    <a:pt x="13" y="21"/>
                  </a:cubicBezTo>
                  <a:cubicBezTo>
                    <a:pt x="6" y="21"/>
                    <a:pt x="1" y="23"/>
                    <a:pt x="1" y="25"/>
                  </a:cubicBezTo>
                  <a:cubicBezTo>
                    <a:pt x="0" y="27"/>
                    <a:pt x="2" y="29"/>
                    <a:pt x="5" y="30"/>
                  </a:cubicBezTo>
                  <a:cubicBezTo>
                    <a:pt x="2" y="32"/>
                    <a:pt x="0" y="34"/>
                    <a:pt x="0" y="36"/>
                  </a:cubicBezTo>
                  <a:cubicBezTo>
                    <a:pt x="1" y="38"/>
                    <a:pt x="4" y="39"/>
                    <a:pt x="10" y="40"/>
                  </a:cubicBezTo>
                  <a:cubicBezTo>
                    <a:pt x="7" y="44"/>
                    <a:pt x="5" y="48"/>
                    <a:pt x="6" y="50"/>
                  </a:cubicBezTo>
                  <a:cubicBezTo>
                    <a:pt x="8" y="51"/>
                    <a:pt x="11" y="51"/>
                    <a:pt x="16" y="49"/>
                  </a:cubicBezTo>
                  <a:cubicBezTo>
                    <a:pt x="15" y="54"/>
                    <a:pt x="16" y="58"/>
                    <a:pt x="17" y="59"/>
                  </a:cubicBezTo>
                  <a:cubicBezTo>
                    <a:pt x="19" y="60"/>
                    <a:pt x="22" y="58"/>
                    <a:pt x="25" y="55"/>
                  </a:cubicBezTo>
                  <a:cubicBezTo>
                    <a:pt x="26" y="59"/>
                    <a:pt x="27" y="62"/>
                    <a:pt x="29" y="62"/>
                  </a:cubicBezTo>
                  <a:cubicBezTo>
                    <a:pt x="31" y="62"/>
                    <a:pt x="33" y="59"/>
                    <a:pt x="35" y="55"/>
                  </a:cubicBezTo>
                  <a:cubicBezTo>
                    <a:pt x="38" y="58"/>
                    <a:pt x="40" y="61"/>
                    <a:pt x="42" y="60"/>
                  </a:cubicBezTo>
                  <a:cubicBezTo>
                    <a:pt x="44" y="59"/>
                    <a:pt x="45" y="56"/>
                    <a:pt x="44" y="51"/>
                  </a:cubicBezTo>
                  <a:cubicBezTo>
                    <a:pt x="49" y="53"/>
                    <a:pt x="52" y="54"/>
                    <a:pt x="53" y="53"/>
                  </a:cubicBezTo>
                  <a:cubicBezTo>
                    <a:pt x="55" y="51"/>
                    <a:pt x="53" y="46"/>
                    <a:pt x="50" y="41"/>
                  </a:cubicBezTo>
                  <a:cubicBezTo>
                    <a:pt x="56" y="41"/>
                    <a:pt x="61" y="39"/>
                    <a:pt x="61" y="37"/>
                  </a:cubicBezTo>
                  <a:cubicBezTo>
                    <a:pt x="62" y="35"/>
                    <a:pt x="60" y="33"/>
                    <a:pt x="57" y="32"/>
                  </a:cubicBezTo>
                  <a:close/>
                </a:path>
              </a:pathLst>
            </a:custGeom>
            <a:solidFill>
              <a:schemeClr val="accent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64" name="Полилиния 27"/>
            <p:cNvSpPr>
              <a:spLocks/>
            </p:cNvSpPr>
            <p:nvPr/>
          </p:nvSpPr>
          <p:spPr bwMode="gray">
            <a:xfrm>
              <a:off x="10402328" y="6046412"/>
              <a:ext cx="193675" cy="198438"/>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grpSp>
          <p:nvGrpSpPr>
            <p:cNvPr id="65" name="Группа 64"/>
            <p:cNvGrpSpPr/>
            <p:nvPr/>
          </p:nvGrpSpPr>
          <p:grpSpPr bwMode="gray">
            <a:xfrm flipH="1">
              <a:off x="11113409" y="5783561"/>
              <a:ext cx="325521" cy="364355"/>
              <a:chOff x="2114915" y="2460535"/>
              <a:chExt cx="452438" cy="506413"/>
            </a:xfrm>
          </p:grpSpPr>
          <p:sp>
            <p:nvSpPr>
              <p:cNvPr id="66" name="Полилиния 28"/>
              <p:cNvSpPr>
                <a:spLocks/>
              </p:cNvSpPr>
              <p:nvPr/>
            </p:nvSpPr>
            <p:spPr bwMode="gray">
              <a:xfrm flipH="1">
                <a:off x="2114915" y="2512923"/>
                <a:ext cx="430213" cy="450850"/>
              </a:xfrm>
              <a:custGeom>
                <a:avLst/>
                <a:gdLst>
                  <a:gd name="T0" fmla="*/ 19 w 135"/>
                  <a:gd name="T1" fmla="*/ 32 h 141"/>
                  <a:gd name="T2" fmla="*/ 9 w 135"/>
                  <a:gd name="T3" fmla="*/ 100 h 141"/>
                  <a:gd name="T4" fmla="*/ 66 w 135"/>
                  <a:gd name="T5" fmla="*/ 135 h 141"/>
                  <a:gd name="T6" fmla="*/ 88 w 135"/>
                  <a:gd name="T7" fmla="*/ 90 h 141"/>
                  <a:gd name="T8" fmla="*/ 126 w 135"/>
                  <a:gd name="T9" fmla="*/ 63 h 141"/>
                  <a:gd name="T10" fmla="*/ 19 w 135"/>
                  <a:gd name="T11" fmla="*/ 32 h 141"/>
                </a:gdLst>
                <a:ahLst/>
                <a:cxnLst>
                  <a:cxn ang="0">
                    <a:pos x="T0" y="T1"/>
                  </a:cxn>
                  <a:cxn ang="0">
                    <a:pos x="T2" y="T3"/>
                  </a:cxn>
                  <a:cxn ang="0">
                    <a:pos x="T4" y="T5"/>
                  </a:cxn>
                  <a:cxn ang="0">
                    <a:pos x="T6" y="T7"/>
                  </a:cxn>
                  <a:cxn ang="0">
                    <a:pos x="T8" y="T9"/>
                  </a:cxn>
                  <a:cxn ang="0">
                    <a:pos x="T10" y="T11"/>
                  </a:cxn>
                </a:cxnLst>
                <a:rect l="0" t="0" r="r" b="b"/>
                <a:pathLst>
                  <a:path w="135" h="141">
                    <a:moveTo>
                      <a:pt x="19" y="32"/>
                    </a:moveTo>
                    <a:cubicBezTo>
                      <a:pt x="7" y="39"/>
                      <a:pt x="0" y="77"/>
                      <a:pt x="9" y="100"/>
                    </a:cubicBezTo>
                    <a:cubicBezTo>
                      <a:pt x="21" y="129"/>
                      <a:pt x="53" y="141"/>
                      <a:pt x="66" y="135"/>
                    </a:cubicBezTo>
                    <a:cubicBezTo>
                      <a:pt x="87" y="124"/>
                      <a:pt x="92" y="107"/>
                      <a:pt x="88" y="90"/>
                    </a:cubicBezTo>
                    <a:cubicBezTo>
                      <a:pt x="109" y="86"/>
                      <a:pt x="124" y="73"/>
                      <a:pt x="126" y="63"/>
                    </a:cubicBezTo>
                    <a:cubicBezTo>
                      <a:pt x="135" y="0"/>
                      <a:pt x="42" y="7"/>
                      <a:pt x="19" y="32"/>
                    </a:cubicBezTo>
                    <a:close/>
                  </a:path>
                </a:pathLst>
              </a:custGeom>
              <a:solidFill>
                <a:schemeClr val="accent1">
                  <a:lumMod val="60000"/>
                  <a:lumOff val="40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67" name="Полилиния 29"/>
              <p:cNvSpPr>
                <a:spLocks/>
              </p:cNvSpPr>
              <p:nvPr/>
            </p:nvSpPr>
            <p:spPr bwMode="gray">
              <a:xfrm flipH="1">
                <a:off x="2124440" y="2460535"/>
                <a:ext cx="442913" cy="506413"/>
              </a:xfrm>
              <a:custGeom>
                <a:avLst/>
                <a:gdLst>
                  <a:gd name="T0" fmla="*/ 85 w 139"/>
                  <a:gd name="T1" fmla="*/ 46 h 158"/>
                  <a:gd name="T2" fmla="*/ 138 w 139"/>
                  <a:gd name="T3" fmla="*/ 23 h 158"/>
                  <a:gd name="T4" fmla="*/ 27 w 139"/>
                  <a:gd name="T5" fmla="*/ 42 h 158"/>
                  <a:gd name="T6" fmla="*/ 24 w 139"/>
                  <a:gd name="T7" fmla="*/ 42 h 158"/>
                  <a:gd name="T8" fmla="*/ 24 w 139"/>
                  <a:gd name="T9" fmla="*/ 45 h 158"/>
                  <a:gd name="T10" fmla="*/ 5 w 139"/>
                  <a:gd name="T11" fmla="*/ 98 h 158"/>
                  <a:gd name="T12" fmla="*/ 11 w 139"/>
                  <a:gd name="T13" fmla="*/ 155 h 158"/>
                  <a:gd name="T14" fmla="*/ 32 w 139"/>
                  <a:gd name="T15" fmla="*/ 60 h 158"/>
                  <a:gd name="T16" fmla="*/ 58 w 139"/>
                  <a:gd name="T17" fmla="*/ 90 h 158"/>
                  <a:gd name="T18" fmla="*/ 109 w 139"/>
                  <a:gd name="T19" fmla="*/ 117 h 158"/>
                  <a:gd name="T20" fmla="*/ 43 w 139"/>
                  <a:gd name="T21" fmla="*/ 48 h 158"/>
                  <a:gd name="T22" fmla="*/ 85 w 139"/>
                  <a:gd name="T23" fmla="*/ 46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9" h="158">
                    <a:moveTo>
                      <a:pt x="85" y="46"/>
                    </a:moveTo>
                    <a:cubicBezTo>
                      <a:pt x="115" y="41"/>
                      <a:pt x="139" y="28"/>
                      <a:pt x="138" y="23"/>
                    </a:cubicBezTo>
                    <a:cubicBezTo>
                      <a:pt x="133" y="0"/>
                      <a:pt x="34" y="29"/>
                      <a:pt x="27" y="42"/>
                    </a:cubicBezTo>
                    <a:cubicBezTo>
                      <a:pt x="25" y="42"/>
                      <a:pt x="25" y="42"/>
                      <a:pt x="24" y="42"/>
                    </a:cubicBezTo>
                    <a:cubicBezTo>
                      <a:pt x="24" y="43"/>
                      <a:pt x="24" y="44"/>
                      <a:pt x="24" y="45"/>
                    </a:cubicBezTo>
                    <a:cubicBezTo>
                      <a:pt x="18" y="51"/>
                      <a:pt x="8" y="77"/>
                      <a:pt x="5" y="98"/>
                    </a:cubicBezTo>
                    <a:cubicBezTo>
                      <a:pt x="0" y="129"/>
                      <a:pt x="6" y="155"/>
                      <a:pt x="11" y="155"/>
                    </a:cubicBezTo>
                    <a:cubicBezTo>
                      <a:pt x="30" y="158"/>
                      <a:pt x="35" y="91"/>
                      <a:pt x="32" y="60"/>
                    </a:cubicBezTo>
                    <a:cubicBezTo>
                      <a:pt x="38" y="69"/>
                      <a:pt x="48" y="81"/>
                      <a:pt x="58" y="90"/>
                    </a:cubicBezTo>
                    <a:cubicBezTo>
                      <a:pt x="81" y="111"/>
                      <a:pt x="106" y="121"/>
                      <a:pt x="109" y="117"/>
                    </a:cubicBezTo>
                    <a:cubicBezTo>
                      <a:pt x="121" y="103"/>
                      <a:pt x="72" y="63"/>
                      <a:pt x="43" y="48"/>
                    </a:cubicBezTo>
                    <a:cubicBezTo>
                      <a:pt x="55" y="49"/>
                      <a:pt x="71" y="49"/>
                      <a:pt x="85" y="46"/>
                    </a:cubicBezTo>
                    <a:close/>
                  </a:path>
                </a:pathLst>
              </a:custGeom>
              <a:solidFill>
                <a:schemeClr val="accent1">
                  <a:lumMod val="20000"/>
                  <a:lumOff val="80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grpSp>
        <p:sp>
          <p:nvSpPr>
            <p:cNvPr id="68" name="Полилиния 30"/>
            <p:cNvSpPr>
              <a:spLocks noEditPoints="1"/>
            </p:cNvSpPr>
            <p:nvPr/>
          </p:nvSpPr>
          <p:spPr bwMode="gray">
            <a:xfrm>
              <a:off x="6170612" y="5482877"/>
              <a:ext cx="4602163" cy="879475"/>
            </a:xfrm>
            <a:custGeom>
              <a:avLst/>
              <a:gdLst>
                <a:gd name="T0" fmla="*/ 1444 w 1444"/>
                <a:gd name="T1" fmla="*/ 28 h 275"/>
                <a:gd name="T2" fmla="*/ 1438 w 1444"/>
                <a:gd name="T3" fmla="*/ 21 h 275"/>
                <a:gd name="T4" fmla="*/ 1045 w 1444"/>
                <a:gd name="T5" fmla="*/ 119 h 275"/>
                <a:gd name="T6" fmla="*/ 1008 w 1444"/>
                <a:gd name="T7" fmla="*/ 87 h 275"/>
                <a:gd name="T8" fmla="*/ 918 w 1444"/>
                <a:gd name="T9" fmla="*/ 55 h 275"/>
                <a:gd name="T10" fmla="*/ 975 w 1444"/>
                <a:gd name="T11" fmla="*/ 7 h 275"/>
                <a:gd name="T12" fmla="*/ 969 w 1444"/>
                <a:gd name="T13" fmla="*/ 0 h 275"/>
                <a:gd name="T14" fmla="*/ 905 w 1444"/>
                <a:gd name="T15" fmla="*/ 53 h 275"/>
                <a:gd name="T16" fmla="*/ 561 w 1444"/>
                <a:gd name="T17" fmla="*/ 123 h 275"/>
                <a:gd name="T18" fmla="*/ 0 w 1444"/>
                <a:gd name="T19" fmla="*/ 207 h 275"/>
                <a:gd name="T20" fmla="*/ 2 w 1444"/>
                <a:gd name="T21" fmla="*/ 216 h 275"/>
                <a:gd name="T22" fmla="*/ 890 w 1444"/>
                <a:gd name="T23" fmla="*/ 129 h 275"/>
                <a:gd name="T24" fmla="*/ 1040 w 1444"/>
                <a:gd name="T25" fmla="*/ 129 h 275"/>
                <a:gd name="T26" fmla="*/ 1083 w 1444"/>
                <a:gd name="T27" fmla="*/ 275 h 275"/>
                <a:gd name="T28" fmla="*/ 1092 w 1444"/>
                <a:gd name="T29" fmla="*/ 275 h 275"/>
                <a:gd name="T30" fmla="*/ 1052 w 1444"/>
                <a:gd name="T31" fmla="*/ 129 h 275"/>
                <a:gd name="T32" fmla="*/ 1444 w 1444"/>
                <a:gd name="T33" fmla="*/ 28 h 275"/>
                <a:gd name="T34" fmla="*/ 890 w 1444"/>
                <a:gd name="T35" fmla="*/ 119 h 275"/>
                <a:gd name="T36" fmla="*/ 589 w 1444"/>
                <a:gd name="T37" fmla="*/ 122 h 275"/>
                <a:gd name="T38" fmla="*/ 1002 w 1444"/>
                <a:gd name="T39" fmla="*/ 95 h 275"/>
                <a:gd name="T40" fmla="*/ 1032 w 1444"/>
                <a:gd name="T41" fmla="*/ 120 h 275"/>
                <a:gd name="T42" fmla="*/ 890 w 1444"/>
                <a:gd name="T43" fmla="*/ 11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4" h="275">
                  <a:moveTo>
                    <a:pt x="1444" y="28"/>
                  </a:moveTo>
                  <a:cubicBezTo>
                    <a:pt x="1438" y="21"/>
                    <a:pt x="1438" y="21"/>
                    <a:pt x="1438" y="21"/>
                  </a:cubicBezTo>
                  <a:cubicBezTo>
                    <a:pt x="1333" y="100"/>
                    <a:pt x="1207" y="117"/>
                    <a:pt x="1045" y="119"/>
                  </a:cubicBezTo>
                  <a:cubicBezTo>
                    <a:pt x="1034" y="107"/>
                    <a:pt x="1022" y="96"/>
                    <a:pt x="1008" y="87"/>
                  </a:cubicBezTo>
                  <a:cubicBezTo>
                    <a:pt x="981" y="70"/>
                    <a:pt x="951" y="60"/>
                    <a:pt x="918" y="55"/>
                  </a:cubicBezTo>
                  <a:cubicBezTo>
                    <a:pt x="975" y="7"/>
                    <a:pt x="975" y="7"/>
                    <a:pt x="975" y="7"/>
                  </a:cubicBezTo>
                  <a:cubicBezTo>
                    <a:pt x="969" y="0"/>
                    <a:pt x="969" y="0"/>
                    <a:pt x="969" y="0"/>
                  </a:cubicBezTo>
                  <a:cubicBezTo>
                    <a:pt x="905" y="53"/>
                    <a:pt x="905" y="53"/>
                    <a:pt x="905" y="53"/>
                  </a:cubicBezTo>
                  <a:cubicBezTo>
                    <a:pt x="757" y="37"/>
                    <a:pt x="574" y="117"/>
                    <a:pt x="561" y="123"/>
                  </a:cubicBezTo>
                  <a:cubicBezTo>
                    <a:pt x="397" y="132"/>
                    <a:pt x="212" y="153"/>
                    <a:pt x="0" y="207"/>
                  </a:cubicBezTo>
                  <a:cubicBezTo>
                    <a:pt x="2" y="216"/>
                    <a:pt x="2" y="216"/>
                    <a:pt x="2" y="216"/>
                  </a:cubicBezTo>
                  <a:cubicBezTo>
                    <a:pt x="371" y="123"/>
                    <a:pt x="659" y="126"/>
                    <a:pt x="890" y="129"/>
                  </a:cubicBezTo>
                  <a:cubicBezTo>
                    <a:pt x="943" y="129"/>
                    <a:pt x="993" y="130"/>
                    <a:pt x="1040" y="129"/>
                  </a:cubicBezTo>
                  <a:cubicBezTo>
                    <a:pt x="1068" y="164"/>
                    <a:pt x="1082" y="213"/>
                    <a:pt x="1083" y="275"/>
                  </a:cubicBezTo>
                  <a:cubicBezTo>
                    <a:pt x="1092" y="275"/>
                    <a:pt x="1092" y="275"/>
                    <a:pt x="1092" y="275"/>
                  </a:cubicBezTo>
                  <a:cubicBezTo>
                    <a:pt x="1092" y="214"/>
                    <a:pt x="1079" y="165"/>
                    <a:pt x="1052" y="129"/>
                  </a:cubicBezTo>
                  <a:cubicBezTo>
                    <a:pt x="1212" y="126"/>
                    <a:pt x="1338" y="108"/>
                    <a:pt x="1444" y="28"/>
                  </a:cubicBezTo>
                  <a:moveTo>
                    <a:pt x="890" y="119"/>
                  </a:moveTo>
                  <a:cubicBezTo>
                    <a:pt x="799" y="118"/>
                    <a:pt x="699" y="117"/>
                    <a:pt x="589" y="122"/>
                  </a:cubicBezTo>
                  <a:cubicBezTo>
                    <a:pt x="664" y="93"/>
                    <a:pt x="883" y="18"/>
                    <a:pt x="1002" y="95"/>
                  </a:cubicBezTo>
                  <a:cubicBezTo>
                    <a:pt x="1013" y="102"/>
                    <a:pt x="1023" y="110"/>
                    <a:pt x="1032" y="120"/>
                  </a:cubicBezTo>
                  <a:cubicBezTo>
                    <a:pt x="987" y="120"/>
                    <a:pt x="940" y="120"/>
                    <a:pt x="890" y="119"/>
                  </a:cubicBezTo>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69" name="Полилиния 31"/>
            <p:cNvSpPr>
              <a:spLocks/>
            </p:cNvSpPr>
            <p:nvPr/>
          </p:nvSpPr>
          <p:spPr bwMode="gray">
            <a:xfrm>
              <a:off x="9232628" y="5393578"/>
              <a:ext cx="149225" cy="150813"/>
            </a:xfrm>
            <a:custGeom>
              <a:avLst/>
              <a:gdLst>
                <a:gd name="T0" fmla="*/ 11 w 47"/>
                <a:gd name="T1" fmla="*/ 11 h 47"/>
                <a:gd name="T2" fmla="*/ 7 w 47"/>
                <a:gd name="T3" fmla="*/ 40 h 47"/>
                <a:gd name="T4" fmla="*/ 36 w 47"/>
                <a:gd name="T5" fmla="*/ 37 h 47"/>
                <a:gd name="T6" fmla="*/ 40 w 47"/>
                <a:gd name="T7" fmla="*/ 8 h 47"/>
                <a:gd name="T8" fmla="*/ 11 w 47"/>
                <a:gd name="T9" fmla="*/ 11 h 47"/>
              </a:gdLst>
              <a:ahLst/>
              <a:cxnLst>
                <a:cxn ang="0">
                  <a:pos x="T0" y="T1"/>
                </a:cxn>
                <a:cxn ang="0">
                  <a:pos x="T2" y="T3"/>
                </a:cxn>
                <a:cxn ang="0">
                  <a:pos x="T4" y="T5"/>
                </a:cxn>
                <a:cxn ang="0">
                  <a:pos x="T6" y="T7"/>
                </a:cxn>
                <a:cxn ang="0">
                  <a:pos x="T8" y="T9"/>
                </a:cxn>
              </a:cxnLst>
              <a:rect l="0" t="0" r="r" b="b"/>
              <a:pathLst>
                <a:path w="47" h="47">
                  <a:moveTo>
                    <a:pt x="11" y="11"/>
                  </a:moveTo>
                  <a:cubicBezTo>
                    <a:pt x="2" y="19"/>
                    <a:pt x="0" y="32"/>
                    <a:pt x="7" y="40"/>
                  </a:cubicBezTo>
                  <a:cubicBezTo>
                    <a:pt x="14" y="47"/>
                    <a:pt x="27" y="46"/>
                    <a:pt x="36" y="37"/>
                  </a:cubicBezTo>
                  <a:cubicBezTo>
                    <a:pt x="45" y="28"/>
                    <a:pt x="47" y="15"/>
                    <a:pt x="40" y="8"/>
                  </a:cubicBezTo>
                  <a:cubicBezTo>
                    <a:pt x="33" y="0"/>
                    <a:pt x="20" y="2"/>
                    <a:pt x="11" y="11"/>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70" name="Полилиния 32"/>
            <p:cNvSpPr>
              <a:spLocks/>
            </p:cNvSpPr>
            <p:nvPr/>
          </p:nvSpPr>
          <p:spPr bwMode="gray">
            <a:xfrm>
              <a:off x="9245597"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71" name="Полилиния 33"/>
            <p:cNvSpPr>
              <a:spLocks/>
            </p:cNvSpPr>
            <p:nvPr/>
          </p:nvSpPr>
          <p:spPr bwMode="gray">
            <a:xfrm>
              <a:off x="9411047"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72" name="Полилиния 34"/>
            <p:cNvSpPr>
              <a:spLocks/>
            </p:cNvSpPr>
            <p:nvPr/>
          </p:nvSpPr>
          <p:spPr bwMode="gray">
            <a:xfrm>
              <a:off x="11401423" y="4988370"/>
              <a:ext cx="96838" cy="88900"/>
            </a:xfrm>
            <a:custGeom>
              <a:avLst/>
              <a:gdLst>
                <a:gd name="T0" fmla="*/ 7 w 30"/>
                <a:gd name="T1" fmla="*/ 5 h 28"/>
                <a:gd name="T2" fmla="*/ 5 w 30"/>
                <a:gd name="T3" fmla="*/ 23 h 28"/>
                <a:gd name="T4" fmla="*/ 23 w 30"/>
                <a:gd name="T5" fmla="*/ 23 h 28"/>
                <a:gd name="T6" fmla="*/ 26 w 30"/>
                <a:gd name="T7" fmla="*/ 5 h 28"/>
                <a:gd name="T8" fmla="*/ 7 w 30"/>
                <a:gd name="T9" fmla="*/ 5 h 28"/>
              </a:gdLst>
              <a:ahLst/>
              <a:cxnLst>
                <a:cxn ang="0">
                  <a:pos x="T0" y="T1"/>
                </a:cxn>
                <a:cxn ang="0">
                  <a:pos x="T2" y="T3"/>
                </a:cxn>
                <a:cxn ang="0">
                  <a:pos x="T4" y="T5"/>
                </a:cxn>
                <a:cxn ang="0">
                  <a:pos x="T6" y="T7"/>
                </a:cxn>
                <a:cxn ang="0">
                  <a:pos x="T8" y="T9"/>
                </a:cxn>
              </a:cxnLst>
              <a:rect l="0" t="0" r="r" b="b"/>
              <a:pathLst>
                <a:path w="30" h="28">
                  <a:moveTo>
                    <a:pt x="7" y="5"/>
                  </a:moveTo>
                  <a:cubicBezTo>
                    <a:pt x="1" y="10"/>
                    <a:pt x="0" y="18"/>
                    <a:pt x="5" y="23"/>
                  </a:cubicBezTo>
                  <a:cubicBezTo>
                    <a:pt x="9" y="28"/>
                    <a:pt x="17" y="28"/>
                    <a:pt x="23" y="23"/>
                  </a:cubicBezTo>
                  <a:cubicBezTo>
                    <a:pt x="29" y="18"/>
                    <a:pt x="30" y="10"/>
                    <a:pt x="26" y="5"/>
                  </a:cubicBezTo>
                  <a:cubicBezTo>
                    <a:pt x="21" y="0"/>
                    <a:pt x="13" y="0"/>
                    <a:pt x="7" y="5"/>
                  </a:cubicBezTo>
                  <a:close/>
                </a:path>
              </a:pathLst>
            </a:custGeom>
            <a:solidFill>
              <a:schemeClr val="tx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73" name="Полилиния 73"/>
            <p:cNvSpPr>
              <a:spLocks/>
            </p:cNvSpPr>
            <p:nvPr/>
          </p:nvSpPr>
          <p:spPr bwMode="gray">
            <a:xfrm>
              <a:off x="8069261" y="5064570"/>
              <a:ext cx="161925" cy="160338"/>
            </a:xfrm>
            <a:custGeom>
              <a:avLst/>
              <a:gdLst>
                <a:gd name="T0" fmla="*/ 50 w 51"/>
                <a:gd name="T1" fmla="*/ 21 h 50"/>
                <a:gd name="T2" fmla="*/ 46 w 51"/>
                <a:gd name="T3" fmla="*/ 18 h 50"/>
                <a:gd name="T4" fmla="*/ 48 w 51"/>
                <a:gd name="T5" fmla="*/ 13 h 50"/>
                <a:gd name="T6" fmla="*/ 39 w 51"/>
                <a:gd name="T7" fmla="*/ 12 h 50"/>
                <a:gd name="T8" fmla="*/ 40 w 51"/>
                <a:gd name="T9" fmla="*/ 4 h 50"/>
                <a:gd name="T10" fmla="*/ 32 w 51"/>
                <a:gd name="T11" fmla="*/ 7 h 50"/>
                <a:gd name="T12" fmla="*/ 29 w 51"/>
                <a:gd name="T13" fmla="*/ 0 h 50"/>
                <a:gd name="T14" fmla="*/ 24 w 51"/>
                <a:gd name="T15" fmla="*/ 4 h 50"/>
                <a:gd name="T16" fmla="*/ 19 w 51"/>
                <a:gd name="T17" fmla="*/ 0 h 50"/>
                <a:gd name="T18" fmla="*/ 17 w 51"/>
                <a:gd name="T19" fmla="*/ 7 h 50"/>
                <a:gd name="T20" fmla="*/ 9 w 51"/>
                <a:gd name="T21" fmla="*/ 5 h 50"/>
                <a:gd name="T22" fmla="*/ 10 w 51"/>
                <a:gd name="T23" fmla="*/ 12 h 50"/>
                <a:gd name="T24" fmla="*/ 3 w 51"/>
                <a:gd name="T25" fmla="*/ 14 h 50"/>
                <a:gd name="T26" fmla="*/ 9 w 51"/>
                <a:gd name="T27" fmla="*/ 22 h 50"/>
                <a:gd name="T28" fmla="*/ 1 w 51"/>
                <a:gd name="T29" fmla="*/ 28 h 50"/>
                <a:gd name="T30" fmla="*/ 5 w 51"/>
                <a:gd name="T31" fmla="*/ 31 h 50"/>
                <a:gd name="T32" fmla="*/ 3 w 51"/>
                <a:gd name="T33" fmla="*/ 36 h 50"/>
                <a:gd name="T34" fmla="*/ 12 w 51"/>
                <a:gd name="T35" fmla="*/ 37 h 50"/>
                <a:gd name="T36" fmla="*/ 11 w 51"/>
                <a:gd name="T37" fmla="*/ 45 h 50"/>
                <a:gd name="T38" fmla="*/ 19 w 51"/>
                <a:gd name="T39" fmla="*/ 42 h 50"/>
                <a:gd name="T40" fmla="*/ 22 w 51"/>
                <a:gd name="T41" fmla="*/ 49 h 50"/>
                <a:gd name="T42" fmla="*/ 27 w 51"/>
                <a:gd name="T43" fmla="*/ 45 h 50"/>
                <a:gd name="T44" fmla="*/ 32 w 51"/>
                <a:gd name="T45" fmla="*/ 49 h 50"/>
                <a:gd name="T46" fmla="*/ 35 w 51"/>
                <a:gd name="T47" fmla="*/ 42 h 50"/>
                <a:gd name="T48" fmla="*/ 42 w 51"/>
                <a:gd name="T49" fmla="*/ 44 h 50"/>
                <a:gd name="T50" fmla="*/ 41 w 51"/>
                <a:gd name="T51" fmla="*/ 37 h 50"/>
                <a:gd name="T52" fmla="*/ 48 w 51"/>
                <a:gd name="T53" fmla="*/ 36 h 50"/>
                <a:gd name="T54" fmla="*/ 42 w 51"/>
                <a:gd name="T55" fmla="*/ 27 h 50"/>
                <a:gd name="T56" fmla="*/ 50 w 51"/>
                <a:gd name="T5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0">
                  <a:moveTo>
                    <a:pt x="50" y="21"/>
                  </a:moveTo>
                  <a:cubicBezTo>
                    <a:pt x="50" y="20"/>
                    <a:pt x="49" y="19"/>
                    <a:pt x="46" y="18"/>
                  </a:cubicBezTo>
                  <a:cubicBezTo>
                    <a:pt x="48" y="16"/>
                    <a:pt x="48" y="14"/>
                    <a:pt x="48" y="13"/>
                  </a:cubicBezTo>
                  <a:cubicBezTo>
                    <a:pt x="47" y="12"/>
                    <a:pt x="44" y="11"/>
                    <a:pt x="39" y="12"/>
                  </a:cubicBezTo>
                  <a:cubicBezTo>
                    <a:pt x="41" y="8"/>
                    <a:pt x="41" y="5"/>
                    <a:pt x="40" y="4"/>
                  </a:cubicBezTo>
                  <a:cubicBezTo>
                    <a:pt x="38" y="3"/>
                    <a:pt x="36" y="4"/>
                    <a:pt x="32" y="7"/>
                  </a:cubicBezTo>
                  <a:cubicBezTo>
                    <a:pt x="32" y="3"/>
                    <a:pt x="31" y="0"/>
                    <a:pt x="29" y="0"/>
                  </a:cubicBezTo>
                  <a:cubicBezTo>
                    <a:pt x="27" y="0"/>
                    <a:pt x="26" y="1"/>
                    <a:pt x="24" y="4"/>
                  </a:cubicBezTo>
                  <a:cubicBezTo>
                    <a:pt x="22" y="2"/>
                    <a:pt x="20" y="0"/>
                    <a:pt x="19" y="0"/>
                  </a:cubicBezTo>
                  <a:cubicBezTo>
                    <a:pt x="18" y="1"/>
                    <a:pt x="17" y="3"/>
                    <a:pt x="17" y="7"/>
                  </a:cubicBezTo>
                  <a:cubicBezTo>
                    <a:pt x="13" y="5"/>
                    <a:pt x="11" y="4"/>
                    <a:pt x="9" y="5"/>
                  </a:cubicBezTo>
                  <a:cubicBezTo>
                    <a:pt x="8" y="6"/>
                    <a:pt x="9" y="9"/>
                    <a:pt x="10" y="12"/>
                  </a:cubicBezTo>
                  <a:cubicBezTo>
                    <a:pt x="6" y="12"/>
                    <a:pt x="4" y="12"/>
                    <a:pt x="3" y="14"/>
                  </a:cubicBezTo>
                  <a:cubicBezTo>
                    <a:pt x="2" y="15"/>
                    <a:pt x="4" y="18"/>
                    <a:pt x="9" y="22"/>
                  </a:cubicBezTo>
                  <a:cubicBezTo>
                    <a:pt x="4" y="24"/>
                    <a:pt x="0" y="26"/>
                    <a:pt x="1" y="28"/>
                  </a:cubicBezTo>
                  <a:cubicBezTo>
                    <a:pt x="1" y="29"/>
                    <a:pt x="3" y="30"/>
                    <a:pt x="5" y="31"/>
                  </a:cubicBezTo>
                  <a:cubicBezTo>
                    <a:pt x="3" y="33"/>
                    <a:pt x="3" y="35"/>
                    <a:pt x="3" y="36"/>
                  </a:cubicBezTo>
                  <a:cubicBezTo>
                    <a:pt x="4" y="38"/>
                    <a:pt x="7" y="38"/>
                    <a:pt x="12" y="37"/>
                  </a:cubicBezTo>
                  <a:cubicBezTo>
                    <a:pt x="10" y="41"/>
                    <a:pt x="10" y="44"/>
                    <a:pt x="11" y="45"/>
                  </a:cubicBezTo>
                  <a:cubicBezTo>
                    <a:pt x="13" y="46"/>
                    <a:pt x="16" y="45"/>
                    <a:pt x="19" y="42"/>
                  </a:cubicBezTo>
                  <a:cubicBezTo>
                    <a:pt x="19" y="47"/>
                    <a:pt x="21" y="49"/>
                    <a:pt x="22" y="49"/>
                  </a:cubicBezTo>
                  <a:cubicBezTo>
                    <a:pt x="24" y="50"/>
                    <a:pt x="25" y="48"/>
                    <a:pt x="27" y="45"/>
                  </a:cubicBezTo>
                  <a:cubicBezTo>
                    <a:pt x="29" y="48"/>
                    <a:pt x="31" y="49"/>
                    <a:pt x="32" y="49"/>
                  </a:cubicBezTo>
                  <a:cubicBezTo>
                    <a:pt x="34" y="48"/>
                    <a:pt x="34" y="46"/>
                    <a:pt x="35" y="42"/>
                  </a:cubicBezTo>
                  <a:cubicBezTo>
                    <a:pt x="38" y="44"/>
                    <a:pt x="40" y="45"/>
                    <a:pt x="42" y="44"/>
                  </a:cubicBezTo>
                  <a:cubicBezTo>
                    <a:pt x="43" y="43"/>
                    <a:pt x="43" y="40"/>
                    <a:pt x="41" y="37"/>
                  </a:cubicBezTo>
                  <a:cubicBezTo>
                    <a:pt x="45" y="37"/>
                    <a:pt x="47" y="37"/>
                    <a:pt x="48" y="36"/>
                  </a:cubicBezTo>
                  <a:cubicBezTo>
                    <a:pt x="49" y="34"/>
                    <a:pt x="47" y="31"/>
                    <a:pt x="42" y="27"/>
                  </a:cubicBezTo>
                  <a:cubicBezTo>
                    <a:pt x="48" y="25"/>
                    <a:pt x="51" y="23"/>
                    <a:pt x="50" y="21"/>
                  </a:cubicBezTo>
                  <a:close/>
                </a:path>
              </a:pathLst>
            </a:custGeom>
            <a:solidFill>
              <a:schemeClr val="tx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74" name="Полилиния 74"/>
            <p:cNvSpPr>
              <a:spLocks/>
            </p:cNvSpPr>
            <p:nvPr/>
          </p:nvSpPr>
          <p:spPr bwMode="gray">
            <a:xfrm>
              <a:off x="8290121" y="6129448"/>
              <a:ext cx="282179" cy="283379"/>
            </a:xfrm>
            <a:custGeom>
              <a:avLst/>
              <a:gdLst>
                <a:gd name="T0" fmla="*/ 117 w 117"/>
                <a:gd name="T1" fmla="*/ 67 h 117"/>
                <a:gd name="T2" fmla="*/ 103 w 117"/>
                <a:gd name="T3" fmla="*/ 54 h 117"/>
                <a:gd name="T4" fmla="*/ 114 w 117"/>
                <a:gd name="T5" fmla="*/ 40 h 117"/>
                <a:gd name="T6" fmla="*/ 100 w 117"/>
                <a:gd name="T7" fmla="*/ 35 h 117"/>
                <a:gd name="T8" fmla="*/ 103 w 117"/>
                <a:gd name="T9" fmla="*/ 20 h 117"/>
                <a:gd name="T10" fmla="*/ 86 w 117"/>
                <a:gd name="T11" fmla="*/ 22 h 117"/>
                <a:gd name="T12" fmla="*/ 83 w 117"/>
                <a:gd name="T13" fmla="*/ 5 h 117"/>
                <a:gd name="T14" fmla="*/ 68 w 117"/>
                <a:gd name="T15" fmla="*/ 13 h 117"/>
                <a:gd name="T16" fmla="*/ 59 w 117"/>
                <a:gd name="T17" fmla="*/ 0 h 117"/>
                <a:gd name="T18" fmla="*/ 47 w 117"/>
                <a:gd name="T19" fmla="*/ 20 h 117"/>
                <a:gd name="T20" fmla="*/ 26 w 117"/>
                <a:gd name="T21" fmla="*/ 9 h 117"/>
                <a:gd name="T22" fmla="*/ 25 w 117"/>
                <a:gd name="T23" fmla="*/ 22 h 117"/>
                <a:gd name="T24" fmla="*/ 12 w 117"/>
                <a:gd name="T25" fmla="*/ 23 h 117"/>
                <a:gd name="T26" fmla="*/ 19 w 117"/>
                <a:gd name="T27" fmla="*/ 42 h 117"/>
                <a:gd name="T28" fmla="*/ 1 w 117"/>
                <a:gd name="T29" fmla="*/ 50 h 117"/>
                <a:gd name="T30" fmla="*/ 15 w 117"/>
                <a:gd name="T31" fmla="*/ 62 h 117"/>
                <a:gd name="T32" fmla="*/ 3 w 117"/>
                <a:gd name="T33" fmla="*/ 77 h 117"/>
                <a:gd name="T34" fmla="*/ 18 w 117"/>
                <a:gd name="T35" fmla="*/ 81 h 117"/>
                <a:gd name="T36" fmla="*/ 14 w 117"/>
                <a:gd name="T37" fmla="*/ 97 h 117"/>
                <a:gd name="T38" fmla="*/ 32 w 117"/>
                <a:gd name="T39" fmla="*/ 95 h 117"/>
                <a:gd name="T40" fmla="*/ 35 w 117"/>
                <a:gd name="T41" fmla="*/ 112 h 117"/>
                <a:gd name="T42" fmla="*/ 49 w 117"/>
                <a:gd name="T43" fmla="*/ 103 h 117"/>
                <a:gd name="T44" fmla="*/ 59 w 117"/>
                <a:gd name="T45" fmla="*/ 117 h 117"/>
                <a:gd name="T46" fmla="*/ 70 w 117"/>
                <a:gd name="T47" fmla="*/ 96 h 117"/>
                <a:gd name="T48" fmla="*/ 91 w 117"/>
                <a:gd name="T49" fmla="*/ 107 h 117"/>
                <a:gd name="T50" fmla="*/ 93 w 117"/>
                <a:gd name="T51" fmla="*/ 94 h 117"/>
                <a:gd name="T52" fmla="*/ 105 w 117"/>
                <a:gd name="T53" fmla="*/ 93 h 117"/>
                <a:gd name="T54" fmla="*/ 98 w 117"/>
                <a:gd name="T55" fmla="*/ 75 h 117"/>
                <a:gd name="T56" fmla="*/ 117 w 117"/>
                <a:gd name="T57" fmla="*/ 6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7" h="117">
                  <a:moveTo>
                    <a:pt x="117" y="67"/>
                  </a:moveTo>
                  <a:cubicBezTo>
                    <a:pt x="117" y="63"/>
                    <a:pt x="112" y="58"/>
                    <a:pt x="103" y="54"/>
                  </a:cubicBezTo>
                  <a:cubicBezTo>
                    <a:pt x="111" y="49"/>
                    <a:pt x="116" y="43"/>
                    <a:pt x="114" y="40"/>
                  </a:cubicBezTo>
                  <a:cubicBezTo>
                    <a:pt x="113" y="36"/>
                    <a:pt x="108" y="35"/>
                    <a:pt x="100" y="35"/>
                  </a:cubicBezTo>
                  <a:cubicBezTo>
                    <a:pt x="104" y="28"/>
                    <a:pt x="105" y="22"/>
                    <a:pt x="103" y="20"/>
                  </a:cubicBezTo>
                  <a:cubicBezTo>
                    <a:pt x="100" y="17"/>
                    <a:pt x="94" y="18"/>
                    <a:pt x="86" y="22"/>
                  </a:cubicBezTo>
                  <a:cubicBezTo>
                    <a:pt x="87" y="12"/>
                    <a:pt x="86" y="6"/>
                    <a:pt x="83" y="5"/>
                  </a:cubicBezTo>
                  <a:cubicBezTo>
                    <a:pt x="79" y="3"/>
                    <a:pt x="74" y="6"/>
                    <a:pt x="68" y="13"/>
                  </a:cubicBezTo>
                  <a:cubicBezTo>
                    <a:pt x="66" y="5"/>
                    <a:pt x="62" y="0"/>
                    <a:pt x="59" y="0"/>
                  </a:cubicBezTo>
                  <a:cubicBezTo>
                    <a:pt x="54" y="0"/>
                    <a:pt x="50" y="8"/>
                    <a:pt x="47" y="20"/>
                  </a:cubicBezTo>
                  <a:cubicBezTo>
                    <a:pt x="38" y="11"/>
                    <a:pt x="30" y="7"/>
                    <a:pt x="26" y="9"/>
                  </a:cubicBezTo>
                  <a:cubicBezTo>
                    <a:pt x="24" y="11"/>
                    <a:pt x="23" y="16"/>
                    <a:pt x="25" y="22"/>
                  </a:cubicBezTo>
                  <a:cubicBezTo>
                    <a:pt x="18" y="20"/>
                    <a:pt x="14" y="20"/>
                    <a:pt x="12" y="23"/>
                  </a:cubicBezTo>
                  <a:cubicBezTo>
                    <a:pt x="9" y="26"/>
                    <a:pt x="12" y="33"/>
                    <a:pt x="19" y="42"/>
                  </a:cubicBezTo>
                  <a:cubicBezTo>
                    <a:pt x="8" y="43"/>
                    <a:pt x="1" y="45"/>
                    <a:pt x="1" y="50"/>
                  </a:cubicBezTo>
                  <a:cubicBezTo>
                    <a:pt x="0" y="54"/>
                    <a:pt x="6" y="58"/>
                    <a:pt x="15" y="62"/>
                  </a:cubicBezTo>
                  <a:cubicBezTo>
                    <a:pt x="6" y="68"/>
                    <a:pt x="2" y="73"/>
                    <a:pt x="3" y="77"/>
                  </a:cubicBezTo>
                  <a:cubicBezTo>
                    <a:pt x="4" y="80"/>
                    <a:pt x="10" y="82"/>
                    <a:pt x="18" y="81"/>
                  </a:cubicBezTo>
                  <a:cubicBezTo>
                    <a:pt x="14" y="88"/>
                    <a:pt x="12" y="94"/>
                    <a:pt x="14" y="97"/>
                  </a:cubicBezTo>
                  <a:cubicBezTo>
                    <a:pt x="17" y="99"/>
                    <a:pt x="23" y="98"/>
                    <a:pt x="32" y="95"/>
                  </a:cubicBezTo>
                  <a:cubicBezTo>
                    <a:pt x="30" y="104"/>
                    <a:pt x="31" y="110"/>
                    <a:pt x="35" y="112"/>
                  </a:cubicBezTo>
                  <a:cubicBezTo>
                    <a:pt x="38" y="113"/>
                    <a:pt x="43" y="110"/>
                    <a:pt x="49" y="103"/>
                  </a:cubicBezTo>
                  <a:cubicBezTo>
                    <a:pt x="52" y="112"/>
                    <a:pt x="55" y="117"/>
                    <a:pt x="59" y="117"/>
                  </a:cubicBezTo>
                  <a:cubicBezTo>
                    <a:pt x="63" y="117"/>
                    <a:pt x="67" y="109"/>
                    <a:pt x="70" y="96"/>
                  </a:cubicBezTo>
                  <a:cubicBezTo>
                    <a:pt x="79" y="105"/>
                    <a:pt x="87" y="109"/>
                    <a:pt x="91" y="107"/>
                  </a:cubicBezTo>
                  <a:cubicBezTo>
                    <a:pt x="94" y="105"/>
                    <a:pt x="94" y="101"/>
                    <a:pt x="93" y="94"/>
                  </a:cubicBezTo>
                  <a:cubicBezTo>
                    <a:pt x="99" y="96"/>
                    <a:pt x="104" y="96"/>
                    <a:pt x="105" y="93"/>
                  </a:cubicBezTo>
                  <a:cubicBezTo>
                    <a:pt x="108" y="90"/>
                    <a:pt x="105" y="83"/>
                    <a:pt x="98" y="75"/>
                  </a:cubicBezTo>
                  <a:cubicBezTo>
                    <a:pt x="109" y="74"/>
                    <a:pt x="116" y="71"/>
                    <a:pt x="117" y="67"/>
                  </a:cubicBezTo>
                  <a:close/>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75" name="Полилиния 75"/>
            <p:cNvSpPr>
              <a:spLocks/>
            </p:cNvSpPr>
            <p:nvPr/>
          </p:nvSpPr>
          <p:spPr bwMode="gray">
            <a:xfrm>
              <a:off x="8012111" y="6440932"/>
              <a:ext cx="12700"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76" name="Линия 76"/>
            <p:cNvSpPr>
              <a:spLocks noChangeShapeType="1"/>
            </p:cNvSpPr>
            <p:nvPr/>
          </p:nvSpPr>
          <p:spPr bwMode="gray">
            <a:xfrm flipH="1">
              <a:off x="8012111" y="6440932"/>
              <a:ext cx="1270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77" name="Полилиния 78"/>
            <p:cNvSpPr>
              <a:spLocks/>
            </p:cNvSpPr>
            <p:nvPr/>
          </p:nvSpPr>
          <p:spPr bwMode="gray">
            <a:xfrm>
              <a:off x="7799385" y="5452753"/>
              <a:ext cx="719138" cy="723900"/>
            </a:xfrm>
            <a:custGeom>
              <a:avLst/>
              <a:gdLst>
                <a:gd name="T0" fmla="*/ 216 w 226"/>
                <a:gd name="T1" fmla="*/ 84 h 226"/>
                <a:gd name="T2" fmla="*/ 195 w 226"/>
                <a:gd name="T3" fmla="*/ 65 h 226"/>
                <a:gd name="T4" fmla="*/ 194 w 226"/>
                <a:gd name="T5" fmla="*/ 64 h 226"/>
                <a:gd name="T6" fmla="*/ 194 w 226"/>
                <a:gd name="T7" fmla="*/ 63 h 226"/>
                <a:gd name="T8" fmla="*/ 188 w 226"/>
                <a:gd name="T9" fmla="*/ 35 h 226"/>
                <a:gd name="T10" fmla="*/ 139 w 226"/>
                <a:gd name="T11" fmla="*/ 10 h 226"/>
                <a:gd name="T12" fmla="*/ 83 w 226"/>
                <a:gd name="T13" fmla="*/ 9 h 226"/>
                <a:gd name="T14" fmla="*/ 65 w 226"/>
                <a:gd name="T15" fmla="*/ 30 h 226"/>
                <a:gd name="T16" fmla="*/ 64 w 226"/>
                <a:gd name="T17" fmla="*/ 31 h 226"/>
                <a:gd name="T18" fmla="*/ 63 w 226"/>
                <a:gd name="T19" fmla="*/ 31 h 226"/>
                <a:gd name="T20" fmla="*/ 35 w 226"/>
                <a:gd name="T21" fmla="*/ 38 h 226"/>
                <a:gd name="T22" fmla="*/ 10 w 226"/>
                <a:gd name="T23" fmla="*/ 87 h 226"/>
                <a:gd name="T24" fmla="*/ 9 w 226"/>
                <a:gd name="T25" fmla="*/ 142 h 226"/>
                <a:gd name="T26" fmla="*/ 30 w 226"/>
                <a:gd name="T27" fmla="*/ 161 h 226"/>
                <a:gd name="T28" fmla="*/ 31 w 226"/>
                <a:gd name="T29" fmla="*/ 161 h 226"/>
                <a:gd name="T30" fmla="*/ 31 w 226"/>
                <a:gd name="T31" fmla="*/ 162 h 226"/>
                <a:gd name="T32" fmla="*/ 37 w 226"/>
                <a:gd name="T33" fmla="*/ 190 h 226"/>
                <a:gd name="T34" fmla="*/ 87 w 226"/>
                <a:gd name="T35" fmla="*/ 215 h 226"/>
                <a:gd name="T36" fmla="*/ 142 w 226"/>
                <a:gd name="T37" fmla="*/ 216 h 226"/>
                <a:gd name="T38" fmla="*/ 161 w 226"/>
                <a:gd name="T39" fmla="*/ 195 h 226"/>
                <a:gd name="T40" fmla="*/ 161 w 226"/>
                <a:gd name="T41" fmla="*/ 195 h 226"/>
                <a:gd name="T42" fmla="*/ 162 w 226"/>
                <a:gd name="T43" fmla="*/ 194 h 226"/>
                <a:gd name="T44" fmla="*/ 190 w 226"/>
                <a:gd name="T45" fmla="*/ 188 h 226"/>
                <a:gd name="T46" fmla="*/ 215 w 226"/>
                <a:gd name="T47" fmla="*/ 139 h 226"/>
                <a:gd name="T48" fmla="*/ 216 w 226"/>
                <a:gd name="T49" fmla="*/ 8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6" h="226">
                  <a:moveTo>
                    <a:pt x="216" y="84"/>
                  </a:moveTo>
                  <a:cubicBezTo>
                    <a:pt x="211" y="75"/>
                    <a:pt x="204" y="69"/>
                    <a:pt x="195" y="65"/>
                  </a:cubicBezTo>
                  <a:cubicBezTo>
                    <a:pt x="194" y="64"/>
                    <a:pt x="194" y="64"/>
                    <a:pt x="194" y="64"/>
                  </a:cubicBezTo>
                  <a:cubicBezTo>
                    <a:pt x="194" y="63"/>
                    <a:pt x="194" y="63"/>
                    <a:pt x="194" y="63"/>
                  </a:cubicBezTo>
                  <a:cubicBezTo>
                    <a:pt x="195" y="53"/>
                    <a:pt x="193" y="44"/>
                    <a:pt x="188" y="35"/>
                  </a:cubicBezTo>
                  <a:cubicBezTo>
                    <a:pt x="178" y="20"/>
                    <a:pt x="160" y="11"/>
                    <a:pt x="139" y="10"/>
                  </a:cubicBezTo>
                  <a:cubicBezTo>
                    <a:pt x="119" y="1"/>
                    <a:pt x="99" y="0"/>
                    <a:pt x="83" y="9"/>
                  </a:cubicBezTo>
                  <a:cubicBezTo>
                    <a:pt x="75" y="14"/>
                    <a:pt x="69" y="21"/>
                    <a:pt x="65" y="30"/>
                  </a:cubicBezTo>
                  <a:cubicBezTo>
                    <a:pt x="64" y="31"/>
                    <a:pt x="64" y="31"/>
                    <a:pt x="64" y="31"/>
                  </a:cubicBezTo>
                  <a:cubicBezTo>
                    <a:pt x="63" y="31"/>
                    <a:pt x="63" y="31"/>
                    <a:pt x="63" y="31"/>
                  </a:cubicBezTo>
                  <a:cubicBezTo>
                    <a:pt x="53" y="31"/>
                    <a:pt x="44" y="33"/>
                    <a:pt x="35" y="38"/>
                  </a:cubicBezTo>
                  <a:cubicBezTo>
                    <a:pt x="20" y="47"/>
                    <a:pt x="11" y="65"/>
                    <a:pt x="10" y="87"/>
                  </a:cubicBezTo>
                  <a:cubicBezTo>
                    <a:pt x="1" y="106"/>
                    <a:pt x="0" y="126"/>
                    <a:pt x="9" y="142"/>
                  </a:cubicBezTo>
                  <a:cubicBezTo>
                    <a:pt x="14" y="150"/>
                    <a:pt x="21" y="156"/>
                    <a:pt x="30" y="161"/>
                  </a:cubicBezTo>
                  <a:cubicBezTo>
                    <a:pt x="31" y="161"/>
                    <a:pt x="31" y="161"/>
                    <a:pt x="31" y="161"/>
                  </a:cubicBezTo>
                  <a:cubicBezTo>
                    <a:pt x="31" y="162"/>
                    <a:pt x="31" y="162"/>
                    <a:pt x="31" y="162"/>
                  </a:cubicBezTo>
                  <a:cubicBezTo>
                    <a:pt x="31" y="172"/>
                    <a:pt x="33" y="182"/>
                    <a:pt x="37" y="190"/>
                  </a:cubicBezTo>
                  <a:cubicBezTo>
                    <a:pt x="47" y="206"/>
                    <a:pt x="65" y="214"/>
                    <a:pt x="87" y="215"/>
                  </a:cubicBezTo>
                  <a:cubicBezTo>
                    <a:pt x="106" y="225"/>
                    <a:pt x="126" y="226"/>
                    <a:pt x="142" y="216"/>
                  </a:cubicBezTo>
                  <a:cubicBezTo>
                    <a:pt x="150" y="212"/>
                    <a:pt x="156" y="204"/>
                    <a:pt x="161" y="195"/>
                  </a:cubicBezTo>
                  <a:cubicBezTo>
                    <a:pt x="161" y="195"/>
                    <a:pt x="161" y="195"/>
                    <a:pt x="161" y="195"/>
                  </a:cubicBezTo>
                  <a:cubicBezTo>
                    <a:pt x="162" y="194"/>
                    <a:pt x="162" y="194"/>
                    <a:pt x="162" y="194"/>
                  </a:cubicBezTo>
                  <a:cubicBezTo>
                    <a:pt x="172" y="195"/>
                    <a:pt x="182" y="193"/>
                    <a:pt x="190" y="188"/>
                  </a:cubicBezTo>
                  <a:cubicBezTo>
                    <a:pt x="205" y="179"/>
                    <a:pt x="214" y="161"/>
                    <a:pt x="215" y="139"/>
                  </a:cubicBezTo>
                  <a:cubicBezTo>
                    <a:pt x="224" y="119"/>
                    <a:pt x="226" y="99"/>
                    <a:pt x="216" y="84"/>
                  </a:cubicBezTo>
                  <a:close/>
                </a:path>
              </a:pathLst>
            </a:custGeom>
            <a:solidFill>
              <a:schemeClr val="accent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78" name="Полилиния 79"/>
            <p:cNvSpPr>
              <a:spLocks/>
            </p:cNvSpPr>
            <p:nvPr/>
          </p:nvSpPr>
          <p:spPr bwMode="gray">
            <a:xfrm>
              <a:off x="7970835" y="5624203"/>
              <a:ext cx="376238" cy="381000"/>
            </a:xfrm>
            <a:custGeom>
              <a:avLst/>
              <a:gdLst>
                <a:gd name="T0" fmla="*/ 102 w 118"/>
                <a:gd name="T1" fmla="*/ 62 h 119"/>
                <a:gd name="T2" fmla="*/ 117 w 118"/>
                <a:gd name="T3" fmla="*/ 48 h 119"/>
                <a:gd name="T4" fmla="*/ 105 w 118"/>
                <a:gd name="T5" fmla="*/ 42 h 119"/>
                <a:gd name="T6" fmla="*/ 110 w 118"/>
                <a:gd name="T7" fmla="*/ 29 h 119"/>
                <a:gd name="T8" fmla="*/ 86 w 118"/>
                <a:gd name="T9" fmla="*/ 30 h 119"/>
                <a:gd name="T10" fmla="*/ 84 w 118"/>
                <a:gd name="T11" fmla="*/ 6 h 119"/>
                <a:gd name="T12" fmla="*/ 70 w 118"/>
                <a:gd name="T13" fmla="*/ 14 h 119"/>
                <a:gd name="T14" fmla="*/ 60 w 118"/>
                <a:gd name="T15" fmla="*/ 1 h 119"/>
                <a:gd name="T16" fmla="*/ 50 w 118"/>
                <a:gd name="T17" fmla="*/ 15 h 119"/>
                <a:gd name="T18" fmla="*/ 35 w 118"/>
                <a:gd name="T19" fmla="*/ 5 h 119"/>
                <a:gd name="T20" fmla="*/ 31 w 118"/>
                <a:gd name="T21" fmla="*/ 20 h 119"/>
                <a:gd name="T22" fmla="*/ 16 w 118"/>
                <a:gd name="T23" fmla="*/ 19 h 119"/>
                <a:gd name="T24" fmla="*/ 20 w 118"/>
                <a:gd name="T25" fmla="*/ 37 h 119"/>
                <a:gd name="T26" fmla="*/ 2 w 118"/>
                <a:gd name="T27" fmla="*/ 42 h 119"/>
                <a:gd name="T28" fmla="*/ 15 w 118"/>
                <a:gd name="T29" fmla="*/ 58 h 119"/>
                <a:gd name="T30" fmla="*/ 1 w 118"/>
                <a:gd name="T31" fmla="*/ 71 h 119"/>
                <a:gd name="T32" fmla="*/ 12 w 118"/>
                <a:gd name="T33" fmla="*/ 78 h 119"/>
                <a:gd name="T34" fmla="*/ 8 w 118"/>
                <a:gd name="T35" fmla="*/ 90 h 119"/>
                <a:gd name="T36" fmla="*/ 31 w 118"/>
                <a:gd name="T37" fmla="*/ 89 h 119"/>
                <a:gd name="T38" fmla="*/ 33 w 118"/>
                <a:gd name="T39" fmla="*/ 113 h 119"/>
                <a:gd name="T40" fmla="*/ 48 w 118"/>
                <a:gd name="T41" fmla="*/ 105 h 119"/>
                <a:gd name="T42" fmla="*/ 57 w 118"/>
                <a:gd name="T43" fmla="*/ 119 h 119"/>
                <a:gd name="T44" fmla="*/ 67 w 118"/>
                <a:gd name="T45" fmla="*/ 105 h 119"/>
                <a:gd name="T46" fmla="*/ 82 w 118"/>
                <a:gd name="T47" fmla="*/ 114 h 119"/>
                <a:gd name="T48" fmla="*/ 86 w 118"/>
                <a:gd name="T49" fmla="*/ 99 h 119"/>
                <a:gd name="T50" fmla="*/ 101 w 118"/>
                <a:gd name="T51" fmla="*/ 101 h 119"/>
                <a:gd name="T52" fmla="*/ 97 w 118"/>
                <a:gd name="T53" fmla="*/ 83 h 119"/>
                <a:gd name="T54" fmla="*/ 115 w 118"/>
                <a:gd name="T55" fmla="*/ 77 h 119"/>
                <a:gd name="T56" fmla="*/ 102 w 118"/>
                <a:gd name="T57" fmla="*/ 6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119">
                  <a:moveTo>
                    <a:pt x="102" y="62"/>
                  </a:moveTo>
                  <a:cubicBezTo>
                    <a:pt x="112" y="57"/>
                    <a:pt x="118" y="52"/>
                    <a:pt x="117" y="48"/>
                  </a:cubicBezTo>
                  <a:cubicBezTo>
                    <a:pt x="116" y="45"/>
                    <a:pt x="112" y="43"/>
                    <a:pt x="105" y="42"/>
                  </a:cubicBezTo>
                  <a:cubicBezTo>
                    <a:pt x="109" y="36"/>
                    <a:pt x="111" y="32"/>
                    <a:pt x="110" y="29"/>
                  </a:cubicBezTo>
                  <a:cubicBezTo>
                    <a:pt x="107" y="25"/>
                    <a:pt x="98" y="26"/>
                    <a:pt x="86" y="30"/>
                  </a:cubicBezTo>
                  <a:cubicBezTo>
                    <a:pt x="89" y="17"/>
                    <a:pt x="88" y="8"/>
                    <a:pt x="84" y="6"/>
                  </a:cubicBezTo>
                  <a:cubicBezTo>
                    <a:pt x="81" y="5"/>
                    <a:pt x="76" y="8"/>
                    <a:pt x="70" y="14"/>
                  </a:cubicBezTo>
                  <a:cubicBezTo>
                    <a:pt x="67" y="6"/>
                    <a:pt x="64" y="1"/>
                    <a:pt x="60" y="1"/>
                  </a:cubicBezTo>
                  <a:cubicBezTo>
                    <a:pt x="56" y="0"/>
                    <a:pt x="53" y="6"/>
                    <a:pt x="50" y="15"/>
                  </a:cubicBezTo>
                  <a:cubicBezTo>
                    <a:pt x="44" y="7"/>
                    <a:pt x="39" y="4"/>
                    <a:pt x="35" y="5"/>
                  </a:cubicBezTo>
                  <a:cubicBezTo>
                    <a:pt x="32" y="7"/>
                    <a:pt x="31" y="12"/>
                    <a:pt x="31" y="20"/>
                  </a:cubicBezTo>
                  <a:cubicBezTo>
                    <a:pt x="24" y="17"/>
                    <a:pt x="18" y="16"/>
                    <a:pt x="16" y="19"/>
                  </a:cubicBezTo>
                  <a:cubicBezTo>
                    <a:pt x="13" y="21"/>
                    <a:pt x="15" y="28"/>
                    <a:pt x="20" y="37"/>
                  </a:cubicBezTo>
                  <a:cubicBezTo>
                    <a:pt x="10" y="37"/>
                    <a:pt x="3" y="38"/>
                    <a:pt x="2" y="42"/>
                  </a:cubicBezTo>
                  <a:cubicBezTo>
                    <a:pt x="1" y="46"/>
                    <a:pt x="6" y="52"/>
                    <a:pt x="15" y="58"/>
                  </a:cubicBezTo>
                  <a:cubicBezTo>
                    <a:pt x="5" y="62"/>
                    <a:pt x="0" y="67"/>
                    <a:pt x="1" y="71"/>
                  </a:cubicBezTo>
                  <a:cubicBezTo>
                    <a:pt x="1" y="75"/>
                    <a:pt x="5" y="77"/>
                    <a:pt x="12" y="78"/>
                  </a:cubicBezTo>
                  <a:cubicBezTo>
                    <a:pt x="8" y="83"/>
                    <a:pt x="6" y="87"/>
                    <a:pt x="8" y="90"/>
                  </a:cubicBezTo>
                  <a:cubicBezTo>
                    <a:pt x="10" y="94"/>
                    <a:pt x="19" y="93"/>
                    <a:pt x="31" y="89"/>
                  </a:cubicBezTo>
                  <a:cubicBezTo>
                    <a:pt x="29" y="102"/>
                    <a:pt x="29" y="111"/>
                    <a:pt x="33" y="113"/>
                  </a:cubicBezTo>
                  <a:cubicBezTo>
                    <a:pt x="36" y="115"/>
                    <a:pt x="42" y="112"/>
                    <a:pt x="48" y="105"/>
                  </a:cubicBezTo>
                  <a:cubicBezTo>
                    <a:pt x="50" y="114"/>
                    <a:pt x="53" y="119"/>
                    <a:pt x="57" y="119"/>
                  </a:cubicBezTo>
                  <a:cubicBezTo>
                    <a:pt x="61" y="119"/>
                    <a:pt x="64" y="114"/>
                    <a:pt x="67" y="105"/>
                  </a:cubicBezTo>
                  <a:cubicBezTo>
                    <a:pt x="73" y="112"/>
                    <a:pt x="79" y="116"/>
                    <a:pt x="82" y="114"/>
                  </a:cubicBezTo>
                  <a:cubicBezTo>
                    <a:pt x="85" y="113"/>
                    <a:pt x="86" y="107"/>
                    <a:pt x="86" y="99"/>
                  </a:cubicBezTo>
                  <a:cubicBezTo>
                    <a:pt x="93" y="103"/>
                    <a:pt x="99" y="103"/>
                    <a:pt x="101" y="101"/>
                  </a:cubicBezTo>
                  <a:cubicBezTo>
                    <a:pt x="104" y="98"/>
                    <a:pt x="102" y="91"/>
                    <a:pt x="97" y="83"/>
                  </a:cubicBezTo>
                  <a:cubicBezTo>
                    <a:pt x="107" y="83"/>
                    <a:pt x="114" y="81"/>
                    <a:pt x="115" y="77"/>
                  </a:cubicBezTo>
                  <a:cubicBezTo>
                    <a:pt x="116" y="73"/>
                    <a:pt x="111" y="68"/>
                    <a:pt x="102" y="62"/>
                  </a:cubicBezTo>
                  <a:close/>
                </a:path>
              </a:pathLst>
            </a:custGeom>
            <a:solidFill>
              <a:schemeClr val="accent1">
                <a:lumMod val="20000"/>
                <a:lumOff val="8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79" name="Полилиния 82"/>
            <p:cNvSpPr>
              <a:spLocks/>
            </p:cNvSpPr>
            <p:nvPr/>
          </p:nvSpPr>
          <p:spPr bwMode="gray">
            <a:xfrm>
              <a:off x="7713696" y="5958857"/>
              <a:ext cx="95250" cy="104775"/>
            </a:xfrm>
            <a:custGeom>
              <a:avLst/>
              <a:gdLst>
                <a:gd name="T0" fmla="*/ 25 w 30"/>
                <a:gd name="T1" fmla="*/ 23 h 33"/>
                <a:gd name="T2" fmla="*/ 7 w 30"/>
                <a:gd name="T3" fmla="*/ 30 h 33"/>
                <a:gd name="T4" fmla="*/ 4 w 30"/>
                <a:gd name="T5" fmla="*/ 11 h 33"/>
                <a:gd name="T6" fmla="*/ 22 w 30"/>
                <a:gd name="T7" fmla="*/ 4 h 33"/>
                <a:gd name="T8" fmla="*/ 25 w 30"/>
                <a:gd name="T9" fmla="*/ 23 h 33"/>
              </a:gdLst>
              <a:ahLst/>
              <a:cxnLst>
                <a:cxn ang="0">
                  <a:pos x="T0" y="T1"/>
                </a:cxn>
                <a:cxn ang="0">
                  <a:pos x="T2" y="T3"/>
                </a:cxn>
                <a:cxn ang="0">
                  <a:pos x="T4" y="T5"/>
                </a:cxn>
                <a:cxn ang="0">
                  <a:pos x="T6" y="T7"/>
                </a:cxn>
                <a:cxn ang="0">
                  <a:pos x="T8" y="T9"/>
                </a:cxn>
              </a:cxnLst>
              <a:rect l="0" t="0" r="r" b="b"/>
              <a:pathLst>
                <a:path w="30" h="33">
                  <a:moveTo>
                    <a:pt x="25" y="23"/>
                  </a:moveTo>
                  <a:cubicBezTo>
                    <a:pt x="21" y="30"/>
                    <a:pt x="13" y="33"/>
                    <a:pt x="7" y="30"/>
                  </a:cubicBezTo>
                  <a:cubicBezTo>
                    <a:pt x="1" y="27"/>
                    <a:pt x="0" y="18"/>
                    <a:pt x="4" y="11"/>
                  </a:cubicBezTo>
                  <a:cubicBezTo>
                    <a:pt x="8" y="3"/>
                    <a:pt x="16" y="0"/>
                    <a:pt x="22" y="4"/>
                  </a:cubicBezTo>
                  <a:cubicBezTo>
                    <a:pt x="28" y="7"/>
                    <a:pt x="30" y="15"/>
                    <a:pt x="25" y="23"/>
                  </a:cubicBezTo>
                  <a:close/>
                </a:path>
              </a:pathLst>
            </a:custGeom>
            <a:solidFill>
              <a:schemeClr val="accent1">
                <a:lumMod val="60000"/>
                <a:lumOff val="4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80" name="Полилиния 83"/>
            <p:cNvSpPr>
              <a:spLocks/>
            </p:cNvSpPr>
            <p:nvPr/>
          </p:nvSpPr>
          <p:spPr bwMode="gray">
            <a:xfrm>
              <a:off x="7183961" y="5694756"/>
              <a:ext cx="475102" cy="473402"/>
            </a:xfrm>
            <a:custGeom>
              <a:avLst/>
              <a:gdLst>
                <a:gd name="T0" fmla="*/ 133 w 139"/>
                <a:gd name="T1" fmla="*/ 54 h 138"/>
                <a:gd name="T2" fmla="*/ 121 w 139"/>
                <a:gd name="T3" fmla="*/ 42 h 138"/>
                <a:gd name="T4" fmla="*/ 120 w 139"/>
                <a:gd name="T5" fmla="*/ 41 h 138"/>
                <a:gd name="T6" fmla="*/ 120 w 139"/>
                <a:gd name="T7" fmla="*/ 41 h 138"/>
                <a:gd name="T8" fmla="*/ 117 w 139"/>
                <a:gd name="T9" fmla="*/ 24 h 138"/>
                <a:gd name="T10" fmla="*/ 88 w 139"/>
                <a:gd name="T11" fmla="*/ 7 h 138"/>
                <a:gd name="T12" fmla="*/ 54 w 139"/>
                <a:gd name="T13" fmla="*/ 5 h 138"/>
                <a:gd name="T14" fmla="*/ 42 w 139"/>
                <a:gd name="T15" fmla="*/ 18 h 138"/>
                <a:gd name="T16" fmla="*/ 42 w 139"/>
                <a:gd name="T17" fmla="*/ 18 h 138"/>
                <a:gd name="T18" fmla="*/ 41 w 139"/>
                <a:gd name="T19" fmla="*/ 18 h 138"/>
                <a:gd name="T20" fmla="*/ 24 w 139"/>
                <a:gd name="T21" fmla="*/ 21 h 138"/>
                <a:gd name="T22" fmla="*/ 8 w 139"/>
                <a:gd name="T23" fmla="*/ 50 h 138"/>
                <a:gd name="T24" fmla="*/ 5 w 139"/>
                <a:gd name="T25" fmla="*/ 84 h 138"/>
                <a:gd name="T26" fmla="*/ 18 w 139"/>
                <a:gd name="T27" fmla="*/ 96 h 138"/>
                <a:gd name="T28" fmla="*/ 18 w 139"/>
                <a:gd name="T29" fmla="*/ 96 h 138"/>
                <a:gd name="T30" fmla="*/ 19 w 139"/>
                <a:gd name="T31" fmla="*/ 97 h 138"/>
                <a:gd name="T32" fmla="*/ 22 w 139"/>
                <a:gd name="T33" fmla="*/ 114 h 138"/>
                <a:gd name="T34" fmla="*/ 51 w 139"/>
                <a:gd name="T35" fmla="*/ 131 h 138"/>
                <a:gd name="T36" fmla="*/ 84 w 139"/>
                <a:gd name="T37" fmla="*/ 133 h 138"/>
                <a:gd name="T38" fmla="*/ 96 w 139"/>
                <a:gd name="T39" fmla="*/ 120 h 138"/>
                <a:gd name="T40" fmla="*/ 97 w 139"/>
                <a:gd name="T41" fmla="*/ 120 h 138"/>
                <a:gd name="T42" fmla="*/ 97 w 139"/>
                <a:gd name="T43" fmla="*/ 120 h 138"/>
                <a:gd name="T44" fmla="*/ 114 w 139"/>
                <a:gd name="T45" fmla="*/ 117 h 138"/>
                <a:gd name="T46" fmla="*/ 131 w 139"/>
                <a:gd name="T47" fmla="*/ 87 h 138"/>
                <a:gd name="T48" fmla="*/ 133 w 139"/>
                <a:gd name="T49" fmla="*/ 5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 h="138">
                  <a:moveTo>
                    <a:pt x="133" y="54"/>
                  </a:moveTo>
                  <a:cubicBezTo>
                    <a:pt x="130" y="49"/>
                    <a:pt x="126" y="45"/>
                    <a:pt x="121" y="42"/>
                  </a:cubicBezTo>
                  <a:cubicBezTo>
                    <a:pt x="120" y="41"/>
                    <a:pt x="120" y="41"/>
                    <a:pt x="120" y="41"/>
                  </a:cubicBezTo>
                  <a:cubicBezTo>
                    <a:pt x="120" y="41"/>
                    <a:pt x="120" y="41"/>
                    <a:pt x="120" y="41"/>
                  </a:cubicBezTo>
                  <a:cubicBezTo>
                    <a:pt x="121" y="35"/>
                    <a:pt x="120" y="29"/>
                    <a:pt x="117" y="24"/>
                  </a:cubicBezTo>
                  <a:cubicBezTo>
                    <a:pt x="112" y="14"/>
                    <a:pt x="101" y="9"/>
                    <a:pt x="88" y="7"/>
                  </a:cubicBezTo>
                  <a:cubicBezTo>
                    <a:pt x="76" y="1"/>
                    <a:pt x="64" y="0"/>
                    <a:pt x="54" y="5"/>
                  </a:cubicBezTo>
                  <a:cubicBezTo>
                    <a:pt x="49" y="8"/>
                    <a:pt x="45" y="12"/>
                    <a:pt x="42" y="18"/>
                  </a:cubicBezTo>
                  <a:cubicBezTo>
                    <a:pt x="42" y="18"/>
                    <a:pt x="42" y="18"/>
                    <a:pt x="42" y="18"/>
                  </a:cubicBezTo>
                  <a:cubicBezTo>
                    <a:pt x="41" y="18"/>
                    <a:pt x="41" y="18"/>
                    <a:pt x="41" y="18"/>
                  </a:cubicBezTo>
                  <a:cubicBezTo>
                    <a:pt x="35" y="17"/>
                    <a:pt x="30" y="18"/>
                    <a:pt x="24" y="21"/>
                  </a:cubicBezTo>
                  <a:cubicBezTo>
                    <a:pt x="15" y="26"/>
                    <a:pt x="9" y="37"/>
                    <a:pt x="8" y="50"/>
                  </a:cubicBezTo>
                  <a:cubicBezTo>
                    <a:pt x="1" y="62"/>
                    <a:pt x="0" y="74"/>
                    <a:pt x="5" y="84"/>
                  </a:cubicBezTo>
                  <a:cubicBezTo>
                    <a:pt x="8" y="89"/>
                    <a:pt x="13" y="93"/>
                    <a:pt x="18" y="96"/>
                  </a:cubicBezTo>
                  <a:cubicBezTo>
                    <a:pt x="18" y="96"/>
                    <a:pt x="18" y="96"/>
                    <a:pt x="18" y="96"/>
                  </a:cubicBezTo>
                  <a:cubicBezTo>
                    <a:pt x="19" y="97"/>
                    <a:pt x="19" y="97"/>
                    <a:pt x="19" y="97"/>
                  </a:cubicBezTo>
                  <a:cubicBezTo>
                    <a:pt x="18" y="103"/>
                    <a:pt x="19" y="109"/>
                    <a:pt x="22" y="114"/>
                  </a:cubicBezTo>
                  <a:cubicBezTo>
                    <a:pt x="27" y="124"/>
                    <a:pt x="38" y="129"/>
                    <a:pt x="51" y="131"/>
                  </a:cubicBezTo>
                  <a:cubicBezTo>
                    <a:pt x="63" y="137"/>
                    <a:pt x="75" y="138"/>
                    <a:pt x="84" y="133"/>
                  </a:cubicBezTo>
                  <a:cubicBezTo>
                    <a:pt x="90" y="130"/>
                    <a:pt x="94" y="126"/>
                    <a:pt x="96" y="120"/>
                  </a:cubicBezTo>
                  <a:cubicBezTo>
                    <a:pt x="97" y="120"/>
                    <a:pt x="97" y="120"/>
                    <a:pt x="97" y="120"/>
                  </a:cubicBezTo>
                  <a:cubicBezTo>
                    <a:pt x="97" y="120"/>
                    <a:pt x="97" y="120"/>
                    <a:pt x="97" y="120"/>
                  </a:cubicBezTo>
                  <a:cubicBezTo>
                    <a:pt x="103" y="120"/>
                    <a:pt x="109" y="120"/>
                    <a:pt x="114" y="117"/>
                  </a:cubicBezTo>
                  <a:cubicBezTo>
                    <a:pt x="124" y="111"/>
                    <a:pt x="130" y="101"/>
                    <a:pt x="131" y="87"/>
                  </a:cubicBezTo>
                  <a:cubicBezTo>
                    <a:pt x="137" y="76"/>
                    <a:pt x="139" y="64"/>
                    <a:pt x="133" y="54"/>
                  </a:cubicBezTo>
                  <a:close/>
                </a:path>
              </a:pathLst>
            </a:custGeom>
            <a:solidFill>
              <a:schemeClr val="tx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81" name="Полилиния 84"/>
            <p:cNvSpPr>
              <a:spLocks/>
            </p:cNvSpPr>
            <p:nvPr/>
          </p:nvSpPr>
          <p:spPr bwMode="gray">
            <a:xfrm>
              <a:off x="9155600" y="5297224"/>
              <a:ext cx="302060" cy="296022"/>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gradFill>
              <a:gsLst>
                <a:gs pos="0">
                  <a:schemeClr val="accent2">
                    <a:lumMod val="60000"/>
                    <a:lumOff val="40000"/>
                  </a:schemeClr>
                </a:gs>
                <a:gs pos="56000">
                  <a:schemeClr val="accent2">
                    <a:lumMod val="75000"/>
                  </a:schemeClr>
                </a:gs>
              </a:gsLst>
              <a:path path="circle">
                <a:fillToRect l="50000" t="50000" r="50000" b="50000"/>
              </a:path>
            </a:gra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82" name="Полилиния 80"/>
            <p:cNvSpPr>
              <a:spLocks/>
            </p:cNvSpPr>
            <p:nvPr/>
          </p:nvSpPr>
          <p:spPr bwMode="gray">
            <a:xfrm flipV="1">
              <a:off x="11806856" y="4608615"/>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83" name="Овал 82"/>
            <p:cNvSpPr/>
            <p:nvPr/>
          </p:nvSpPr>
          <p:spPr bwMode="gray">
            <a:xfrm flipH="1">
              <a:off x="11653815" y="4674864"/>
              <a:ext cx="76937" cy="7693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84" name="Овал 83"/>
            <p:cNvSpPr/>
            <p:nvPr/>
          </p:nvSpPr>
          <p:spPr bwMode="gray">
            <a:xfrm flipH="1">
              <a:off x="11618560" y="4191000"/>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85" name="Овал 84"/>
            <p:cNvSpPr/>
            <p:nvPr/>
          </p:nvSpPr>
          <p:spPr bwMode="gray">
            <a:xfrm flipH="1">
              <a:off x="11785248" y="4849812"/>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grpSp>
          <p:nvGrpSpPr>
            <p:cNvPr id="86" name="Группа 85"/>
            <p:cNvGrpSpPr/>
            <p:nvPr/>
          </p:nvGrpSpPr>
          <p:grpSpPr bwMode="gray">
            <a:xfrm flipH="1">
              <a:off x="10230672" y="4858573"/>
              <a:ext cx="1154448" cy="1149586"/>
              <a:chOff x="4277517" y="3752400"/>
              <a:chExt cx="1154448" cy="1149586"/>
            </a:xfrm>
          </p:grpSpPr>
          <p:sp>
            <p:nvSpPr>
              <p:cNvPr id="87" name="Полилиния 86"/>
              <p:cNvSpPr>
                <a:spLocks/>
              </p:cNvSpPr>
              <p:nvPr/>
            </p:nvSpPr>
            <p:spPr bwMode="gray">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88" name="Полилиния 35"/>
              <p:cNvSpPr>
                <a:spLocks/>
              </p:cNvSpPr>
              <p:nvPr/>
            </p:nvSpPr>
            <p:spPr bwMode="gray">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89" name="Полилиния 41"/>
              <p:cNvSpPr>
                <a:spLocks/>
              </p:cNvSpPr>
              <p:nvPr/>
            </p:nvSpPr>
            <p:spPr bwMode="gray">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90" name="Полилиния 41"/>
              <p:cNvSpPr>
                <a:spLocks/>
              </p:cNvSpPr>
              <p:nvPr/>
            </p:nvSpPr>
            <p:spPr bwMode="gray">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tx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91" name="Полилиния 42"/>
              <p:cNvSpPr>
                <a:spLocks/>
              </p:cNvSpPr>
              <p:nvPr/>
            </p:nvSpPr>
            <p:spPr bwMode="gray">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grpSp>
        <p:sp>
          <p:nvSpPr>
            <p:cNvPr id="92" name="Полилиния 32"/>
            <p:cNvSpPr>
              <a:spLocks/>
            </p:cNvSpPr>
            <p:nvPr/>
          </p:nvSpPr>
          <p:spPr bwMode="gray">
            <a:xfrm>
              <a:off x="9499406"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93" name="Полилиния 80"/>
            <p:cNvSpPr>
              <a:spLocks/>
            </p:cNvSpPr>
            <p:nvPr/>
          </p:nvSpPr>
          <p:spPr bwMode="gray">
            <a:xfrm flipV="1">
              <a:off x="9258652" y="5397258"/>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tx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94" name="Полилиния 80"/>
            <p:cNvSpPr>
              <a:spLocks/>
            </p:cNvSpPr>
            <p:nvPr/>
          </p:nvSpPr>
          <p:spPr bwMode="gray">
            <a:xfrm>
              <a:off x="7300068" y="5810013"/>
              <a:ext cx="242888" cy="242888"/>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95" name="Полилиния 84"/>
            <p:cNvSpPr>
              <a:spLocks/>
            </p:cNvSpPr>
            <p:nvPr/>
          </p:nvSpPr>
          <p:spPr bwMode="gray">
            <a:xfrm>
              <a:off x="8076679" y="5734073"/>
              <a:ext cx="164550" cy="161261"/>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1">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96" name="Полилиния 84"/>
            <p:cNvSpPr>
              <a:spLocks/>
            </p:cNvSpPr>
            <p:nvPr/>
          </p:nvSpPr>
          <p:spPr bwMode="gray">
            <a:xfrm>
              <a:off x="7368564" y="5884605"/>
              <a:ext cx="105896" cy="103780"/>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2">
                <a:lumMod val="20000"/>
                <a:lumOff val="8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97" name="Овал 96"/>
            <p:cNvSpPr/>
            <p:nvPr/>
          </p:nvSpPr>
          <p:spPr bwMode="gray">
            <a:xfrm flipH="1">
              <a:off x="9615485"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grpSp>
          <p:nvGrpSpPr>
            <p:cNvPr id="98" name="Группа 97"/>
            <p:cNvGrpSpPr/>
            <p:nvPr/>
          </p:nvGrpSpPr>
          <p:grpSpPr bwMode="gray">
            <a:xfrm>
              <a:off x="4803790" y="5319186"/>
              <a:ext cx="2690707" cy="1385231"/>
              <a:chOff x="5184534" y="1125344"/>
              <a:chExt cx="2690707" cy="1385231"/>
            </a:xfrm>
          </p:grpSpPr>
          <p:sp>
            <p:nvSpPr>
              <p:cNvPr id="99" name="Полилиния 67"/>
              <p:cNvSpPr>
                <a:spLocks/>
              </p:cNvSpPr>
              <p:nvPr/>
            </p:nvSpPr>
            <p:spPr bwMode="gray">
              <a:xfrm rot="8881702">
                <a:off x="6702013" y="1340794"/>
                <a:ext cx="1173228" cy="1169781"/>
              </a:xfrm>
              <a:custGeom>
                <a:avLst/>
                <a:gdLst>
                  <a:gd name="T0" fmla="*/ 100 w 128"/>
                  <a:gd name="T1" fmla="*/ 86 h 143"/>
                  <a:gd name="T2" fmla="*/ 98 w 128"/>
                  <a:gd name="T3" fmla="*/ 86 h 143"/>
                  <a:gd name="T4" fmla="*/ 96 w 128"/>
                  <a:gd name="T5" fmla="*/ 83 h 143"/>
                  <a:gd name="T6" fmla="*/ 24 w 128"/>
                  <a:gd name="T7" fmla="*/ 15 h 143"/>
                  <a:gd name="T8" fmla="*/ 95 w 128"/>
                  <a:gd name="T9" fmla="*/ 87 h 143"/>
                  <a:gd name="T10" fmla="*/ 6 w 128"/>
                  <a:gd name="T11" fmla="*/ 117 h 143"/>
                  <a:gd name="T12" fmla="*/ 100 w 128"/>
                  <a:gd name="T13" fmla="*/ 86 h 143"/>
                  <a:gd name="connsiteX0" fmla="*/ 7394 w 7741"/>
                  <a:gd name="connsiteY0" fmla="*/ 5105 h 7714"/>
                  <a:gd name="connsiteX1" fmla="*/ 7237 w 7741"/>
                  <a:gd name="connsiteY1" fmla="*/ 5105 h 7714"/>
                  <a:gd name="connsiteX2" fmla="*/ 7081 w 7741"/>
                  <a:gd name="connsiteY2" fmla="*/ 4895 h 7714"/>
                  <a:gd name="connsiteX3" fmla="*/ 1456 w 7741"/>
                  <a:gd name="connsiteY3" fmla="*/ 140 h 7714"/>
                  <a:gd name="connsiteX4" fmla="*/ 7003 w 7741"/>
                  <a:gd name="connsiteY4" fmla="*/ 5175 h 7714"/>
                  <a:gd name="connsiteX5" fmla="*/ 50 w 7741"/>
                  <a:gd name="connsiteY5" fmla="*/ 7273 h 7714"/>
                  <a:gd name="connsiteX6" fmla="*/ 7394 w 7741"/>
                  <a:gd name="connsiteY6" fmla="*/ 5105 h 7714"/>
                  <a:gd name="connsiteX0" fmla="*/ 9558 w 10006"/>
                  <a:gd name="connsiteY0" fmla="*/ 6618 h 10000"/>
                  <a:gd name="connsiteX1" fmla="*/ 9355 w 10006"/>
                  <a:gd name="connsiteY1" fmla="*/ 6618 h 10000"/>
                  <a:gd name="connsiteX2" fmla="*/ 9153 w 10006"/>
                  <a:gd name="connsiteY2" fmla="*/ 6346 h 10000"/>
                  <a:gd name="connsiteX3" fmla="*/ 1887 w 10006"/>
                  <a:gd name="connsiteY3" fmla="*/ 181 h 10000"/>
                  <a:gd name="connsiteX4" fmla="*/ 8236 w 10006"/>
                  <a:gd name="connsiteY4" fmla="*/ 6348 h 10000"/>
                  <a:gd name="connsiteX5" fmla="*/ 71 w 10006"/>
                  <a:gd name="connsiteY5" fmla="*/ 9428 h 10000"/>
                  <a:gd name="connsiteX6" fmla="*/ 9558 w 10006"/>
                  <a:gd name="connsiteY6" fmla="*/ 6618 h 10000"/>
                  <a:gd name="connsiteX0" fmla="*/ 9558 w 10006"/>
                  <a:gd name="connsiteY0" fmla="*/ 6652 h 10034"/>
                  <a:gd name="connsiteX1" fmla="*/ 9355 w 10006"/>
                  <a:gd name="connsiteY1" fmla="*/ 6652 h 10034"/>
                  <a:gd name="connsiteX2" fmla="*/ 9153 w 10006"/>
                  <a:gd name="connsiteY2" fmla="*/ 6380 h 10034"/>
                  <a:gd name="connsiteX3" fmla="*/ 1887 w 10006"/>
                  <a:gd name="connsiteY3" fmla="*/ 215 h 10034"/>
                  <a:gd name="connsiteX4" fmla="*/ 8236 w 10006"/>
                  <a:gd name="connsiteY4" fmla="*/ 6382 h 10034"/>
                  <a:gd name="connsiteX5" fmla="*/ 71 w 10006"/>
                  <a:gd name="connsiteY5" fmla="*/ 9462 h 10034"/>
                  <a:gd name="connsiteX6" fmla="*/ 9558 w 10006"/>
                  <a:gd name="connsiteY6" fmla="*/ 6652 h 10034"/>
                  <a:gd name="connsiteX0" fmla="*/ 9558 w 9558"/>
                  <a:gd name="connsiteY0" fmla="*/ 6652 h 10197"/>
                  <a:gd name="connsiteX1" fmla="*/ 9355 w 9558"/>
                  <a:gd name="connsiteY1" fmla="*/ 6652 h 10197"/>
                  <a:gd name="connsiteX2" fmla="*/ 9153 w 9558"/>
                  <a:gd name="connsiteY2" fmla="*/ 6380 h 10197"/>
                  <a:gd name="connsiteX3" fmla="*/ 1887 w 9558"/>
                  <a:gd name="connsiteY3" fmla="*/ 215 h 10197"/>
                  <a:gd name="connsiteX4" fmla="*/ 8236 w 9558"/>
                  <a:gd name="connsiteY4" fmla="*/ 6382 h 10197"/>
                  <a:gd name="connsiteX5" fmla="*/ 71 w 9558"/>
                  <a:gd name="connsiteY5" fmla="*/ 9462 h 10197"/>
                  <a:gd name="connsiteX6" fmla="*/ 9558 w 9558"/>
                  <a:gd name="connsiteY6" fmla="*/ 6652 h 10197"/>
                  <a:gd name="connsiteX0" fmla="*/ 10234 w 10234"/>
                  <a:gd name="connsiteY0" fmla="*/ 6523 h 10000"/>
                  <a:gd name="connsiteX1" fmla="*/ 10022 w 10234"/>
                  <a:gd name="connsiteY1" fmla="*/ 6523 h 10000"/>
                  <a:gd name="connsiteX2" fmla="*/ 9810 w 10234"/>
                  <a:gd name="connsiteY2" fmla="*/ 6257 h 10000"/>
                  <a:gd name="connsiteX3" fmla="*/ 2208 w 10234"/>
                  <a:gd name="connsiteY3" fmla="*/ 211 h 10000"/>
                  <a:gd name="connsiteX4" fmla="*/ 8851 w 10234"/>
                  <a:gd name="connsiteY4" fmla="*/ 6259 h 10000"/>
                  <a:gd name="connsiteX5" fmla="*/ 308 w 10234"/>
                  <a:gd name="connsiteY5" fmla="*/ 9279 h 10000"/>
                  <a:gd name="connsiteX6" fmla="*/ 10234 w 10234"/>
                  <a:gd name="connsiteY6" fmla="*/ 6523 h 10000"/>
                  <a:gd name="connsiteX0" fmla="*/ 9701 w 9701"/>
                  <a:gd name="connsiteY0" fmla="*/ 6523 h 9364"/>
                  <a:gd name="connsiteX1" fmla="*/ 9489 w 9701"/>
                  <a:gd name="connsiteY1" fmla="*/ 6523 h 9364"/>
                  <a:gd name="connsiteX2" fmla="*/ 9277 w 9701"/>
                  <a:gd name="connsiteY2" fmla="*/ 6257 h 9364"/>
                  <a:gd name="connsiteX3" fmla="*/ 1675 w 9701"/>
                  <a:gd name="connsiteY3" fmla="*/ 211 h 9364"/>
                  <a:gd name="connsiteX4" fmla="*/ 8318 w 9701"/>
                  <a:gd name="connsiteY4" fmla="*/ 6259 h 9364"/>
                  <a:gd name="connsiteX5" fmla="*/ 328 w 9701"/>
                  <a:gd name="connsiteY5" fmla="*/ 8536 h 9364"/>
                  <a:gd name="connsiteX6" fmla="*/ 9701 w 9701"/>
                  <a:gd name="connsiteY6" fmla="*/ 6523 h 9364"/>
                  <a:gd name="connsiteX0" fmla="*/ 9679 w 9679"/>
                  <a:gd name="connsiteY0" fmla="*/ 6967 h 10001"/>
                  <a:gd name="connsiteX1" fmla="*/ 9460 w 9679"/>
                  <a:gd name="connsiteY1" fmla="*/ 6967 h 10001"/>
                  <a:gd name="connsiteX2" fmla="*/ 9242 w 9679"/>
                  <a:gd name="connsiteY2" fmla="*/ 6683 h 10001"/>
                  <a:gd name="connsiteX3" fmla="*/ 1406 w 9679"/>
                  <a:gd name="connsiteY3" fmla="*/ 226 h 10001"/>
                  <a:gd name="connsiteX4" fmla="*/ 8253 w 9679"/>
                  <a:gd name="connsiteY4" fmla="*/ 6685 h 10001"/>
                  <a:gd name="connsiteX5" fmla="*/ 17 w 9679"/>
                  <a:gd name="connsiteY5" fmla="*/ 9117 h 10001"/>
                  <a:gd name="connsiteX6" fmla="*/ 9679 w 9679"/>
                  <a:gd name="connsiteY6" fmla="*/ 6967 h 10001"/>
                  <a:gd name="connsiteX0" fmla="*/ 10080 w 10080"/>
                  <a:gd name="connsiteY0" fmla="*/ 6966 h 10000"/>
                  <a:gd name="connsiteX1" fmla="*/ 9854 w 10080"/>
                  <a:gd name="connsiteY1" fmla="*/ 6966 h 10000"/>
                  <a:gd name="connsiteX2" fmla="*/ 9629 w 10080"/>
                  <a:gd name="connsiteY2" fmla="*/ 6682 h 10000"/>
                  <a:gd name="connsiteX3" fmla="*/ 1533 w 10080"/>
                  <a:gd name="connsiteY3" fmla="*/ 226 h 10000"/>
                  <a:gd name="connsiteX4" fmla="*/ 8607 w 10080"/>
                  <a:gd name="connsiteY4" fmla="*/ 6684 h 10000"/>
                  <a:gd name="connsiteX5" fmla="*/ 98 w 10080"/>
                  <a:gd name="connsiteY5" fmla="*/ 9116 h 10000"/>
                  <a:gd name="connsiteX6" fmla="*/ 10080 w 10080"/>
                  <a:gd name="connsiteY6" fmla="*/ 6966 h 10000"/>
                  <a:gd name="connsiteX0" fmla="*/ 9999 w 9999"/>
                  <a:gd name="connsiteY0" fmla="*/ 6966 h 10505"/>
                  <a:gd name="connsiteX1" fmla="*/ 9773 w 9999"/>
                  <a:gd name="connsiteY1" fmla="*/ 6966 h 10505"/>
                  <a:gd name="connsiteX2" fmla="*/ 9548 w 9999"/>
                  <a:gd name="connsiteY2" fmla="*/ 6682 h 10505"/>
                  <a:gd name="connsiteX3" fmla="*/ 1452 w 9999"/>
                  <a:gd name="connsiteY3" fmla="*/ 226 h 10505"/>
                  <a:gd name="connsiteX4" fmla="*/ 8526 w 9999"/>
                  <a:gd name="connsiteY4" fmla="*/ 6684 h 10505"/>
                  <a:gd name="connsiteX5" fmla="*/ 17 w 9999"/>
                  <a:gd name="connsiteY5" fmla="*/ 9116 h 10505"/>
                  <a:gd name="connsiteX6" fmla="*/ 9999 w 9999"/>
                  <a:gd name="connsiteY6" fmla="*/ 6966 h 10505"/>
                  <a:gd name="connsiteX0" fmla="*/ 9477 w 9477"/>
                  <a:gd name="connsiteY0" fmla="*/ 6631 h 8681"/>
                  <a:gd name="connsiteX1" fmla="*/ 9251 w 9477"/>
                  <a:gd name="connsiteY1" fmla="*/ 6631 h 8681"/>
                  <a:gd name="connsiteX2" fmla="*/ 9026 w 9477"/>
                  <a:gd name="connsiteY2" fmla="*/ 6361 h 8681"/>
                  <a:gd name="connsiteX3" fmla="*/ 929 w 9477"/>
                  <a:gd name="connsiteY3" fmla="*/ 215 h 8681"/>
                  <a:gd name="connsiteX4" fmla="*/ 8004 w 9477"/>
                  <a:gd name="connsiteY4" fmla="*/ 6363 h 8681"/>
                  <a:gd name="connsiteX5" fmla="*/ 18 w 9477"/>
                  <a:gd name="connsiteY5" fmla="*/ 6936 h 8681"/>
                  <a:gd name="connsiteX6" fmla="*/ 9477 w 9477"/>
                  <a:gd name="connsiteY6" fmla="*/ 6631 h 8681"/>
                  <a:gd name="connsiteX0" fmla="*/ 11827 w 11827"/>
                  <a:gd name="connsiteY0" fmla="*/ 7639 h 9493"/>
                  <a:gd name="connsiteX1" fmla="*/ 11589 w 11827"/>
                  <a:gd name="connsiteY1" fmla="*/ 7639 h 9493"/>
                  <a:gd name="connsiteX2" fmla="*/ 11351 w 11827"/>
                  <a:gd name="connsiteY2" fmla="*/ 7327 h 9493"/>
                  <a:gd name="connsiteX3" fmla="*/ 2807 w 11827"/>
                  <a:gd name="connsiteY3" fmla="*/ 248 h 9493"/>
                  <a:gd name="connsiteX4" fmla="*/ 10273 w 11827"/>
                  <a:gd name="connsiteY4" fmla="*/ 7330 h 9493"/>
                  <a:gd name="connsiteX5" fmla="*/ 14 w 11827"/>
                  <a:gd name="connsiteY5" fmla="*/ 7210 h 9493"/>
                  <a:gd name="connsiteX6" fmla="*/ 11827 w 11827"/>
                  <a:gd name="connsiteY6" fmla="*/ 7639 h 9493"/>
                  <a:gd name="connsiteX0" fmla="*/ 9989 w 9989"/>
                  <a:gd name="connsiteY0" fmla="*/ 8047 h 9586"/>
                  <a:gd name="connsiteX1" fmla="*/ 9788 w 9989"/>
                  <a:gd name="connsiteY1" fmla="*/ 8047 h 9586"/>
                  <a:gd name="connsiteX2" fmla="*/ 9587 w 9989"/>
                  <a:gd name="connsiteY2" fmla="*/ 7718 h 9586"/>
                  <a:gd name="connsiteX3" fmla="*/ 2362 w 9989"/>
                  <a:gd name="connsiteY3" fmla="*/ 261 h 9586"/>
                  <a:gd name="connsiteX4" fmla="*/ 8675 w 9989"/>
                  <a:gd name="connsiteY4" fmla="*/ 7721 h 9586"/>
                  <a:gd name="connsiteX5" fmla="*/ 1 w 9989"/>
                  <a:gd name="connsiteY5" fmla="*/ 7595 h 9586"/>
                  <a:gd name="connsiteX6" fmla="*/ 9989 w 9989"/>
                  <a:gd name="connsiteY6" fmla="*/ 8047 h 9586"/>
                  <a:gd name="connsiteX0" fmla="*/ 10021 w 10021"/>
                  <a:gd name="connsiteY0" fmla="*/ 8395 h 10528"/>
                  <a:gd name="connsiteX1" fmla="*/ 9820 w 10021"/>
                  <a:gd name="connsiteY1" fmla="*/ 8395 h 10528"/>
                  <a:gd name="connsiteX2" fmla="*/ 9619 w 10021"/>
                  <a:gd name="connsiteY2" fmla="*/ 8051 h 10528"/>
                  <a:gd name="connsiteX3" fmla="*/ 2386 w 10021"/>
                  <a:gd name="connsiteY3" fmla="*/ 272 h 10528"/>
                  <a:gd name="connsiteX4" fmla="*/ 8706 w 10021"/>
                  <a:gd name="connsiteY4" fmla="*/ 8054 h 10528"/>
                  <a:gd name="connsiteX5" fmla="*/ 22 w 10021"/>
                  <a:gd name="connsiteY5" fmla="*/ 7923 h 10528"/>
                  <a:gd name="connsiteX6" fmla="*/ 10021 w 10021"/>
                  <a:gd name="connsiteY6" fmla="*/ 8395 h 10528"/>
                  <a:gd name="connsiteX0" fmla="*/ 10007 w 10007"/>
                  <a:gd name="connsiteY0" fmla="*/ 8395 h 9947"/>
                  <a:gd name="connsiteX1" fmla="*/ 9806 w 10007"/>
                  <a:gd name="connsiteY1" fmla="*/ 8395 h 9947"/>
                  <a:gd name="connsiteX2" fmla="*/ 9605 w 10007"/>
                  <a:gd name="connsiteY2" fmla="*/ 8051 h 9947"/>
                  <a:gd name="connsiteX3" fmla="*/ 2372 w 10007"/>
                  <a:gd name="connsiteY3" fmla="*/ 272 h 9947"/>
                  <a:gd name="connsiteX4" fmla="*/ 8692 w 10007"/>
                  <a:gd name="connsiteY4" fmla="*/ 8054 h 9947"/>
                  <a:gd name="connsiteX5" fmla="*/ 8 w 10007"/>
                  <a:gd name="connsiteY5" fmla="*/ 7923 h 9947"/>
                  <a:gd name="connsiteX6" fmla="*/ 10007 w 10007"/>
                  <a:gd name="connsiteY6" fmla="*/ 8395 h 9947"/>
                  <a:gd name="connsiteX0" fmla="*/ 10000 w 10000"/>
                  <a:gd name="connsiteY0" fmla="*/ 8440 h 10000"/>
                  <a:gd name="connsiteX1" fmla="*/ 9799 w 10000"/>
                  <a:gd name="connsiteY1" fmla="*/ 8440 h 10000"/>
                  <a:gd name="connsiteX2" fmla="*/ 9598 w 10000"/>
                  <a:gd name="connsiteY2" fmla="*/ 8094 h 10000"/>
                  <a:gd name="connsiteX3" fmla="*/ 2370 w 10000"/>
                  <a:gd name="connsiteY3" fmla="*/ 273 h 10000"/>
                  <a:gd name="connsiteX4" fmla="*/ 8686 w 10000"/>
                  <a:gd name="connsiteY4" fmla="*/ 8097 h 10000"/>
                  <a:gd name="connsiteX5" fmla="*/ 8 w 10000"/>
                  <a:gd name="connsiteY5" fmla="*/ 7965 h 10000"/>
                  <a:gd name="connsiteX6" fmla="*/ 10000 w 10000"/>
                  <a:gd name="connsiteY6" fmla="*/ 8440 h 10000"/>
                  <a:gd name="connsiteX0" fmla="*/ 10000 w 10000"/>
                  <a:gd name="connsiteY0" fmla="*/ 8440 h 10355"/>
                  <a:gd name="connsiteX1" fmla="*/ 9799 w 10000"/>
                  <a:gd name="connsiteY1" fmla="*/ 8440 h 10355"/>
                  <a:gd name="connsiteX2" fmla="*/ 9598 w 10000"/>
                  <a:gd name="connsiteY2" fmla="*/ 8094 h 10355"/>
                  <a:gd name="connsiteX3" fmla="*/ 2370 w 10000"/>
                  <a:gd name="connsiteY3" fmla="*/ 273 h 10355"/>
                  <a:gd name="connsiteX4" fmla="*/ 8686 w 10000"/>
                  <a:gd name="connsiteY4" fmla="*/ 8097 h 10355"/>
                  <a:gd name="connsiteX5" fmla="*/ 8 w 10000"/>
                  <a:gd name="connsiteY5" fmla="*/ 7965 h 10355"/>
                  <a:gd name="connsiteX6" fmla="*/ 10000 w 10000"/>
                  <a:gd name="connsiteY6" fmla="*/ 8440 h 10355"/>
                  <a:gd name="connsiteX0" fmla="*/ 10000 w 10000"/>
                  <a:gd name="connsiteY0" fmla="*/ 8440 h 10355"/>
                  <a:gd name="connsiteX1" fmla="*/ 9799 w 10000"/>
                  <a:gd name="connsiteY1" fmla="*/ 8440 h 10355"/>
                  <a:gd name="connsiteX2" fmla="*/ 9598 w 10000"/>
                  <a:gd name="connsiteY2" fmla="*/ 8094 h 10355"/>
                  <a:gd name="connsiteX3" fmla="*/ 2370 w 10000"/>
                  <a:gd name="connsiteY3" fmla="*/ 273 h 10355"/>
                  <a:gd name="connsiteX4" fmla="*/ 8686 w 10000"/>
                  <a:gd name="connsiteY4" fmla="*/ 8097 h 10355"/>
                  <a:gd name="connsiteX5" fmla="*/ 8 w 10000"/>
                  <a:gd name="connsiteY5" fmla="*/ 7965 h 10355"/>
                  <a:gd name="connsiteX6" fmla="*/ 10000 w 10000"/>
                  <a:gd name="connsiteY6" fmla="*/ 8440 h 10355"/>
                  <a:gd name="connsiteX0" fmla="*/ 10000 w 10000"/>
                  <a:gd name="connsiteY0" fmla="*/ 8605 h 10520"/>
                  <a:gd name="connsiteX1" fmla="*/ 9799 w 10000"/>
                  <a:gd name="connsiteY1" fmla="*/ 8605 h 10520"/>
                  <a:gd name="connsiteX2" fmla="*/ 9598 w 10000"/>
                  <a:gd name="connsiteY2" fmla="*/ 8259 h 10520"/>
                  <a:gd name="connsiteX3" fmla="*/ 2370 w 10000"/>
                  <a:gd name="connsiteY3" fmla="*/ 438 h 10520"/>
                  <a:gd name="connsiteX4" fmla="*/ 8686 w 10000"/>
                  <a:gd name="connsiteY4" fmla="*/ 8262 h 10520"/>
                  <a:gd name="connsiteX5" fmla="*/ 8 w 10000"/>
                  <a:gd name="connsiteY5" fmla="*/ 8130 h 10520"/>
                  <a:gd name="connsiteX6" fmla="*/ 10000 w 10000"/>
                  <a:gd name="connsiteY6" fmla="*/ 8605 h 10520"/>
                  <a:gd name="connsiteX0" fmla="*/ 10000 w 10000"/>
                  <a:gd name="connsiteY0" fmla="*/ 9473 h 11388"/>
                  <a:gd name="connsiteX1" fmla="*/ 9799 w 10000"/>
                  <a:gd name="connsiteY1" fmla="*/ 9473 h 11388"/>
                  <a:gd name="connsiteX2" fmla="*/ 9598 w 10000"/>
                  <a:gd name="connsiteY2" fmla="*/ 9127 h 11388"/>
                  <a:gd name="connsiteX3" fmla="*/ 2972 w 10000"/>
                  <a:gd name="connsiteY3" fmla="*/ 399 h 11388"/>
                  <a:gd name="connsiteX4" fmla="*/ 8686 w 10000"/>
                  <a:gd name="connsiteY4" fmla="*/ 9130 h 11388"/>
                  <a:gd name="connsiteX5" fmla="*/ 8 w 10000"/>
                  <a:gd name="connsiteY5" fmla="*/ 8998 h 11388"/>
                  <a:gd name="connsiteX6" fmla="*/ 10000 w 10000"/>
                  <a:gd name="connsiteY6" fmla="*/ 9473 h 11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00" h="11388">
                    <a:moveTo>
                      <a:pt x="10000" y="9473"/>
                    </a:moveTo>
                    <a:lnTo>
                      <a:pt x="9799" y="9473"/>
                    </a:lnTo>
                    <a:cubicBezTo>
                      <a:pt x="9799" y="9473"/>
                      <a:pt x="9697" y="9357"/>
                      <a:pt x="9598" y="9127"/>
                    </a:cubicBezTo>
                    <a:cubicBezTo>
                      <a:pt x="9052" y="6455"/>
                      <a:pt x="4912" y="-1914"/>
                      <a:pt x="2972" y="399"/>
                    </a:cubicBezTo>
                    <a:cubicBezTo>
                      <a:pt x="1036" y="3143"/>
                      <a:pt x="7079" y="8438"/>
                      <a:pt x="8686" y="9130"/>
                    </a:cubicBezTo>
                    <a:cubicBezTo>
                      <a:pt x="6064" y="8088"/>
                      <a:pt x="302" y="5769"/>
                      <a:pt x="8" y="8998"/>
                    </a:cubicBezTo>
                    <a:cubicBezTo>
                      <a:pt x="-286" y="12227"/>
                      <a:pt x="6911" y="11984"/>
                      <a:pt x="10000" y="9473"/>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00" name="Полилиния 67"/>
              <p:cNvSpPr>
                <a:spLocks/>
              </p:cNvSpPr>
              <p:nvPr/>
            </p:nvSpPr>
            <p:spPr bwMode="gray">
              <a:xfrm rot="21087457">
                <a:off x="5184534" y="1138589"/>
                <a:ext cx="1116456" cy="1228699"/>
              </a:xfrm>
              <a:custGeom>
                <a:avLst/>
                <a:gdLst>
                  <a:gd name="T0" fmla="*/ 100 w 128"/>
                  <a:gd name="T1" fmla="*/ 86 h 143"/>
                  <a:gd name="T2" fmla="*/ 98 w 128"/>
                  <a:gd name="T3" fmla="*/ 86 h 143"/>
                  <a:gd name="T4" fmla="*/ 96 w 128"/>
                  <a:gd name="T5" fmla="*/ 83 h 143"/>
                  <a:gd name="T6" fmla="*/ 24 w 128"/>
                  <a:gd name="T7" fmla="*/ 15 h 143"/>
                  <a:gd name="T8" fmla="*/ 95 w 128"/>
                  <a:gd name="T9" fmla="*/ 87 h 143"/>
                  <a:gd name="T10" fmla="*/ 6 w 128"/>
                  <a:gd name="T11" fmla="*/ 117 h 143"/>
                  <a:gd name="T12" fmla="*/ 100 w 128"/>
                  <a:gd name="T13" fmla="*/ 86 h 143"/>
                  <a:gd name="connsiteX0" fmla="*/ 7394 w 7741"/>
                  <a:gd name="connsiteY0" fmla="*/ 5105 h 7714"/>
                  <a:gd name="connsiteX1" fmla="*/ 7237 w 7741"/>
                  <a:gd name="connsiteY1" fmla="*/ 5105 h 7714"/>
                  <a:gd name="connsiteX2" fmla="*/ 7081 w 7741"/>
                  <a:gd name="connsiteY2" fmla="*/ 4895 h 7714"/>
                  <a:gd name="connsiteX3" fmla="*/ 1456 w 7741"/>
                  <a:gd name="connsiteY3" fmla="*/ 140 h 7714"/>
                  <a:gd name="connsiteX4" fmla="*/ 7003 w 7741"/>
                  <a:gd name="connsiteY4" fmla="*/ 5175 h 7714"/>
                  <a:gd name="connsiteX5" fmla="*/ 50 w 7741"/>
                  <a:gd name="connsiteY5" fmla="*/ 7273 h 7714"/>
                  <a:gd name="connsiteX6" fmla="*/ 7394 w 7741"/>
                  <a:gd name="connsiteY6" fmla="*/ 5105 h 7714"/>
                  <a:gd name="connsiteX0" fmla="*/ 9558 w 10006"/>
                  <a:gd name="connsiteY0" fmla="*/ 6618 h 10000"/>
                  <a:gd name="connsiteX1" fmla="*/ 9355 w 10006"/>
                  <a:gd name="connsiteY1" fmla="*/ 6618 h 10000"/>
                  <a:gd name="connsiteX2" fmla="*/ 9153 w 10006"/>
                  <a:gd name="connsiteY2" fmla="*/ 6346 h 10000"/>
                  <a:gd name="connsiteX3" fmla="*/ 1887 w 10006"/>
                  <a:gd name="connsiteY3" fmla="*/ 181 h 10000"/>
                  <a:gd name="connsiteX4" fmla="*/ 8236 w 10006"/>
                  <a:gd name="connsiteY4" fmla="*/ 6348 h 10000"/>
                  <a:gd name="connsiteX5" fmla="*/ 71 w 10006"/>
                  <a:gd name="connsiteY5" fmla="*/ 9428 h 10000"/>
                  <a:gd name="connsiteX6" fmla="*/ 9558 w 10006"/>
                  <a:gd name="connsiteY6" fmla="*/ 6618 h 10000"/>
                  <a:gd name="connsiteX0" fmla="*/ 9558 w 10006"/>
                  <a:gd name="connsiteY0" fmla="*/ 6652 h 10034"/>
                  <a:gd name="connsiteX1" fmla="*/ 9355 w 10006"/>
                  <a:gd name="connsiteY1" fmla="*/ 6652 h 10034"/>
                  <a:gd name="connsiteX2" fmla="*/ 9153 w 10006"/>
                  <a:gd name="connsiteY2" fmla="*/ 6380 h 10034"/>
                  <a:gd name="connsiteX3" fmla="*/ 1887 w 10006"/>
                  <a:gd name="connsiteY3" fmla="*/ 215 h 10034"/>
                  <a:gd name="connsiteX4" fmla="*/ 8236 w 10006"/>
                  <a:gd name="connsiteY4" fmla="*/ 6382 h 10034"/>
                  <a:gd name="connsiteX5" fmla="*/ 71 w 10006"/>
                  <a:gd name="connsiteY5" fmla="*/ 9462 h 10034"/>
                  <a:gd name="connsiteX6" fmla="*/ 9558 w 10006"/>
                  <a:gd name="connsiteY6" fmla="*/ 6652 h 10034"/>
                  <a:gd name="connsiteX0" fmla="*/ 9558 w 9558"/>
                  <a:gd name="connsiteY0" fmla="*/ 6652 h 10197"/>
                  <a:gd name="connsiteX1" fmla="*/ 9355 w 9558"/>
                  <a:gd name="connsiteY1" fmla="*/ 6652 h 10197"/>
                  <a:gd name="connsiteX2" fmla="*/ 9153 w 9558"/>
                  <a:gd name="connsiteY2" fmla="*/ 6380 h 10197"/>
                  <a:gd name="connsiteX3" fmla="*/ 1887 w 9558"/>
                  <a:gd name="connsiteY3" fmla="*/ 215 h 10197"/>
                  <a:gd name="connsiteX4" fmla="*/ 8236 w 9558"/>
                  <a:gd name="connsiteY4" fmla="*/ 6382 h 10197"/>
                  <a:gd name="connsiteX5" fmla="*/ 71 w 9558"/>
                  <a:gd name="connsiteY5" fmla="*/ 9462 h 10197"/>
                  <a:gd name="connsiteX6" fmla="*/ 9558 w 9558"/>
                  <a:gd name="connsiteY6" fmla="*/ 6652 h 10197"/>
                  <a:gd name="connsiteX0" fmla="*/ 10000 w 10000"/>
                  <a:gd name="connsiteY0" fmla="*/ 6696 h 10173"/>
                  <a:gd name="connsiteX1" fmla="*/ 9788 w 10000"/>
                  <a:gd name="connsiteY1" fmla="*/ 6696 h 10173"/>
                  <a:gd name="connsiteX2" fmla="*/ 9576 w 10000"/>
                  <a:gd name="connsiteY2" fmla="*/ 6430 h 10173"/>
                  <a:gd name="connsiteX3" fmla="*/ 1974 w 10000"/>
                  <a:gd name="connsiteY3" fmla="*/ 384 h 10173"/>
                  <a:gd name="connsiteX4" fmla="*/ 8617 w 10000"/>
                  <a:gd name="connsiteY4" fmla="*/ 6432 h 10173"/>
                  <a:gd name="connsiteX5" fmla="*/ 74 w 10000"/>
                  <a:gd name="connsiteY5" fmla="*/ 9452 h 10173"/>
                  <a:gd name="connsiteX6" fmla="*/ 10000 w 10000"/>
                  <a:gd name="connsiteY6" fmla="*/ 6696 h 10173"/>
                  <a:gd name="connsiteX0" fmla="*/ 10000 w 10000"/>
                  <a:gd name="connsiteY0" fmla="*/ 6696 h 10173"/>
                  <a:gd name="connsiteX1" fmla="*/ 9788 w 10000"/>
                  <a:gd name="connsiteY1" fmla="*/ 6696 h 10173"/>
                  <a:gd name="connsiteX2" fmla="*/ 9576 w 10000"/>
                  <a:gd name="connsiteY2" fmla="*/ 6430 h 10173"/>
                  <a:gd name="connsiteX3" fmla="*/ 1974 w 10000"/>
                  <a:gd name="connsiteY3" fmla="*/ 384 h 10173"/>
                  <a:gd name="connsiteX4" fmla="*/ 8617 w 10000"/>
                  <a:gd name="connsiteY4" fmla="*/ 6432 h 10173"/>
                  <a:gd name="connsiteX5" fmla="*/ 74 w 10000"/>
                  <a:gd name="connsiteY5" fmla="*/ 9452 h 10173"/>
                  <a:gd name="connsiteX6" fmla="*/ 10000 w 10000"/>
                  <a:gd name="connsiteY6" fmla="*/ 6696 h 10173"/>
                  <a:gd name="connsiteX0" fmla="*/ 10000 w 10000"/>
                  <a:gd name="connsiteY0" fmla="*/ 6747 h 10224"/>
                  <a:gd name="connsiteX1" fmla="*/ 9788 w 10000"/>
                  <a:gd name="connsiteY1" fmla="*/ 6747 h 10224"/>
                  <a:gd name="connsiteX2" fmla="*/ 9576 w 10000"/>
                  <a:gd name="connsiteY2" fmla="*/ 6481 h 10224"/>
                  <a:gd name="connsiteX3" fmla="*/ 1974 w 10000"/>
                  <a:gd name="connsiteY3" fmla="*/ 435 h 10224"/>
                  <a:gd name="connsiteX4" fmla="*/ 8617 w 10000"/>
                  <a:gd name="connsiteY4" fmla="*/ 6483 h 10224"/>
                  <a:gd name="connsiteX5" fmla="*/ 74 w 10000"/>
                  <a:gd name="connsiteY5" fmla="*/ 9503 h 10224"/>
                  <a:gd name="connsiteX6" fmla="*/ 10000 w 10000"/>
                  <a:gd name="connsiteY6" fmla="*/ 6747 h 10224"/>
                  <a:gd name="connsiteX0" fmla="*/ 10000 w 10000"/>
                  <a:gd name="connsiteY0" fmla="*/ 5820 h 9297"/>
                  <a:gd name="connsiteX1" fmla="*/ 9788 w 10000"/>
                  <a:gd name="connsiteY1" fmla="*/ 5820 h 9297"/>
                  <a:gd name="connsiteX2" fmla="*/ 9576 w 10000"/>
                  <a:gd name="connsiteY2" fmla="*/ 5554 h 9297"/>
                  <a:gd name="connsiteX3" fmla="*/ 2180 w 10000"/>
                  <a:gd name="connsiteY3" fmla="*/ 500 h 9297"/>
                  <a:gd name="connsiteX4" fmla="*/ 8617 w 10000"/>
                  <a:gd name="connsiteY4" fmla="*/ 5556 h 9297"/>
                  <a:gd name="connsiteX5" fmla="*/ 74 w 10000"/>
                  <a:gd name="connsiteY5" fmla="*/ 8576 h 9297"/>
                  <a:gd name="connsiteX6" fmla="*/ 10000 w 10000"/>
                  <a:gd name="connsiteY6" fmla="*/ 5820 h 9297"/>
                  <a:gd name="connsiteX0" fmla="*/ 10000 w 10000"/>
                  <a:gd name="connsiteY0" fmla="*/ 6260 h 10000"/>
                  <a:gd name="connsiteX1" fmla="*/ 9788 w 10000"/>
                  <a:gd name="connsiteY1" fmla="*/ 6260 h 10000"/>
                  <a:gd name="connsiteX2" fmla="*/ 9576 w 10000"/>
                  <a:gd name="connsiteY2" fmla="*/ 5974 h 10000"/>
                  <a:gd name="connsiteX3" fmla="*/ 2180 w 10000"/>
                  <a:gd name="connsiteY3" fmla="*/ 538 h 10000"/>
                  <a:gd name="connsiteX4" fmla="*/ 8617 w 10000"/>
                  <a:gd name="connsiteY4" fmla="*/ 5976 h 10000"/>
                  <a:gd name="connsiteX5" fmla="*/ 74 w 10000"/>
                  <a:gd name="connsiteY5" fmla="*/ 9224 h 10000"/>
                  <a:gd name="connsiteX6" fmla="*/ 10000 w 10000"/>
                  <a:gd name="connsiteY6" fmla="*/ 6260 h 10000"/>
                  <a:gd name="connsiteX0" fmla="*/ 10000 w 10000"/>
                  <a:gd name="connsiteY0" fmla="*/ 6206 h 9946"/>
                  <a:gd name="connsiteX1" fmla="*/ 9788 w 10000"/>
                  <a:gd name="connsiteY1" fmla="*/ 6206 h 9946"/>
                  <a:gd name="connsiteX2" fmla="*/ 9576 w 10000"/>
                  <a:gd name="connsiteY2" fmla="*/ 5920 h 9946"/>
                  <a:gd name="connsiteX3" fmla="*/ 2180 w 10000"/>
                  <a:gd name="connsiteY3" fmla="*/ 484 h 9946"/>
                  <a:gd name="connsiteX4" fmla="*/ 8617 w 10000"/>
                  <a:gd name="connsiteY4" fmla="*/ 5922 h 9946"/>
                  <a:gd name="connsiteX5" fmla="*/ 74 w 10000"/>
                  <a:gd name="connsiteY5" fmla="*/ 9170 h 9946"/>
                  <a:gd name="connsiteX6" fmla="*/ 10000 w 10000"/>
                  <a:gd name="connsiteY6" fmla="*/ 6206 h 9946"/>
                  <a:gd name="connsiteX0" fmla="*/ 10000 w 10000"/>
                  <a:gd name="connsiteY0" fmla="*/ 6240 h 10000"/>
                  <a:gd name="connsiteX1" fmla="*/ 9788 w 10000"/>
                  <a:gd name="connsiteY1" fmla="*/ 6240 h 10000"/>
                  <a:gd name="connsiteX2" fmla="*/ 9576 w 10000"/>
                  <a:gd name="connsiteY2" fmla="*/ 5952 h 10000"/>
                  <a:gd name="connsiteX3" fmla="*/ 2180 w 10000"/>
                  <a:gd name="connsiteY3" fmla="*/ 487 h 10000"/>
                  <a:gd name="connsiteX4" fmla="*/ 8617 w 10000"/>
                  <a:gd name="connsiteY4" fmla="*/ 5954 h 10000"/>
                  <a:gd name="connsiteX5" fmla="*/ 74 w 10000"/>
                  <a:gd name="connsiteY5" fmla="*/ 9220 h 10000"/>
                  <a:gd name="connsiteX6" fmla="*/ 10000 w 10000"/>
                  <a:gd name="connsiteY6" fmla="*/ 6240 h 10000"/>
                  <a:gd name="connsiteX0" fmla="*/ 10010 w 10010"/>
                  <a:gd name="connsiteY0" fmla="*/ 6240 h 10000"/>
                  <a:gd name="connsiteX1" fmla="*/ 9798 w 10010"/>
                  <a:gd name="connsiteY1" fmla="*/ 6240 h 10000"/>
                  <a:gd name="connsiteX2" fmla="*/ 9586 w 10010"/>
                  <a:gd name="connsiteY2" fmla="*/ 5952 h 10000"/>
                  <a:gd name="connsiteX3" fmla="*/ 2190 w 10010"/>
                  <a:gd name="connsiteY3" fmla="*/ 487 h 10000"/>
                  <a:gd name="connsiteX4" fmla="*/ 8627 w 10010"/>
                  <a:gd name="connsiteY4" fmla="*/ 5954 h 10000"/>
                  <a:gd name="connsiteX5" fmla="*/ 84 w 10010"/>
                  <a:gd name="connsiteY5" fmla="*/ 9220 h 10000"/>
                  <a:gd name="connsiteX6" fmla="*/ 10010 w 10010"/>
                  <a:gd name="connsiteY6" fmla="*/ 624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10" h="10000">
                    <a:moveTo>
                      <a:pt x="10010" y="6240"/>
                    </a:moveTo>
                    <a:cubicBezTo>
                      <a:pt x="9939" y="6240"/>
                      <a:pt x="9869" y="6288"/>
                      <a:pt x="9798" y="6240"/>
                    </a:cubicBezTo>
                    <a:cubicBezTo>
                      <a:pt x="9727" y="6191"/>
                      <a:pt x="9692" y="6143"/>
                      <a:pt x="9586" y="5952"/>
                    </a:cubicBezTo>
                    <a:cubicBezTo>
                      <a:pt x="8966" y="4582"/>
                      <a:pt x="4839" y="-1788"/>
                      <a:pt x="2190" y="487"/>
                    </a:cubicBezTo>
                    <a:cubicBezTo>
                      <a:pt x="-459" y="2761"/>
                      <a:pt x="8035" y="5700"/>
                      <a:pt x="8627" y="5954"/>
                    </a:cubicBezTo>
                    <a:cubicBezTo>
                      <a:pt x="5379" y="6029"/>
                      <a:pt x="-792" y="6539"/>
                      <a:pt x="84" y="9220"/>
                    </a:cubicBezTo>
                    <a:cubicBezTo>
                      <a:pt x="1034" y="11720"/>
                      <a:pt x="8552" y="7527"/>
                      <a:pt x="10010" y="6240"/>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01" name="Полилиния 105"/>
              <p:cNvSpPr>
                <a:spLocks/>
              </p:cNvSpPr>
              <p:nvPr/>
            </p:nvSpPr>
            <p:spPr bwMode="gray">
              <a:xfrm>
                <a:off x="5767357" y="1125344"/>
                <a:ext cx="1357232" cy="1364000"/>
              </a:xfrm>
              <a:custGeom>
                <a:avLst/>
                <a:gdLst>
                  <a:gd name="T0" fmla="*/ 183 w 200"/>
                  <a:gd name="T1" fmla="*/ 119 h 200"/>
                  <a:gd name="T2" fmla="*/ 196 w 200"/>
                  <a:gd name="T3" fmla="*/ 97 h 200"/>
                  <a:gd name="T4" fmla="*/ 180 w 200"/>
                  <a:gd name="T5" fmla="*/ 50 h 200"/>
                  <a:gd name="T6" fmla="*/ 145 w 200"/>
                  <a:gd name="T7" fmla="*/ 15 h 200"/>
                  <a:gd name="T8" fmla="*/ 120 w 200"/>
                  <a:gd name="T9" fmla="*/ 17 h 200"/>
                  <a:gd name="T10" fmla="*/ 119 w 200"/>
                  <a:gd name="T11" fmla="*/ 17 h 200"/>
                  <a:gd name="T12" fmla="*/ 119 w 200"/>
                  <a:gd name="T13" fmla="*/ 17 h 200"/>
                  <a:gd name="T14" fmla="*/ 97 w 200"/>
                  <a:gd name="T15" fmla="*/ 4 h 200"/>
                  <a:gd name="T16" fmla="*/ 50 w 200"/>
                  <a:gd name="T17" fmla="*/ 20 h 200"/>
                  <a:gd name="T18" fmla="*/ 15 w 200"/>
                  <a:gd name="T19" fmla="*/ 55 h 200"/>
                  <a:gd name="T20" fmla="*/ 17 w 200"/>
                  <a:gd name="T21" fmla="*/ 80 h 200"/>
                  <a:gd name="T22" fmla="*/ 17 w 200"/>
                  <a:gd name="T23" fmla="*/ 81 h 200"/>
                  <a:gd name="T24" fmla="*/ 17 w 200"/>
                  <a:gd name="T25" fmla="*/ 82 h 200"/>
                  <a:gd name="T26" fmla="*/ 4 w 200"/>
                  <a:gd name="T27" fmla="*/ 103 h 200"/>
                  <a:gd name="T28" fmla="*/ 20 w 200"/>
                  <a:gd name="T29" fmla="*/ 150 h 200"/>
                  <a:gd name="T30" fmla="*/ 55 w 200"/>
                  <a:gd name="T31" fmla="*/ 185 h 200"/>
                  <a:gd name="T32" fmla="*/ 80 w 200"/>
                  <a:gd name="T33" fmla="*/ 183 h 200"/>
                  <a:gd name="T34" fmla="*/ 81 w 200"/>
                  <a:gd name="T35" fmla="*/ 183 h 200"/>
                  <a:gd name="T36" fmla="*/ 81 w 200"/>
                  <a:gd name="T37" fmla="*/ 183 h 200"/>
                  <a:gd name="T38" fmla="*/ 103 w 200"/>
                  <a:gd name="T39" fmla="*/ 196 h 200"/>
                  <a:gd name="T40" fmla="*/ 150 w 200"/>
                  <a:gd name="T41" fmla="*/ 180 h 200"/>
                  <a:gd name="T42" fmla="*/ 185 w 200"/>
                  <a:gd name="T43" fmla="*/ 146 h 200"/>
                  <a:gd name="T44" fmla="*/ 183 w 200"/>
                  <a:gd name="T45" fmla="*/ 120 h 200"/>
                  <a:gd name="T46" fmla="*/ 183 w 200"/>
                  <a:gd name="T47" fmla="*/ 120 h 200"/>
                  <a:gd name="T48" fmla="*/ 183 w 200"/>
                  <a:gd name="T49" fmla="*/ 11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0" h="200">
                    <a:moveTo>
                      <a:pt x="183" y="119"/>
                    </a:moveTo>
                    <a:cubicBezTo>
                      <a:pt x="190" y="113"/>
                      <a:pt x="194" y="105"/>
                      <a:pt x="196" y="97"/>
                    </a:cubicBezTo>
                    <a:cubicBezTo>
                      <a:pt x="200" y="81"/>
                      <a:pt x="194" y="64"/>
                      <a:pt x="180" y="50"/>
                    </a:cubicBezTo>
                    <a:cubicBezTo>
                      <a:pt x="173" y="32"/>
                      <a:pt x="161" y="19"/>
                      <a:pt x="145" y="15"/>
                    </a:cubicBezTo>
                    <a:cubicBezTo>
                      <a:pt x="137" y="13"/>
                      <a:pt x="128" y="14"/>
                      <a:pt x="120" y="17"/>
                    </a:cubicBezTo>
                    <a:cubicBezTo>
                      <a:pt x="119" y="17"/>
                      <a:pt x="119" y="17"/>
                      <a:pt x="119" y="17"/>
                    </a:cubicBezTo>
                    <a:cubicBezTo>
                      <a:pt x="119" y="17"/>
                      <a:pt x="119" y="17"/>
                      <a:pt x="119" y="17"/>
                    </a:cubicBezTo>
                    <a:cubicBezTo>
                      <a:pt x="112" y="10"/>
                      <a:pt x="105" y="6"/>
                      <a:pt x="97" y="4"/>
                    </a:cubicBezTo>
                    <a:cubicBezTo>
                      <a:pt x="81" y="0"/>
                      <a:pt x="64" y="7"/>
                      <a:pt x="50" y="20"/>
                    </a:cubicBezTo>
                    <a:cubicBezTo>
                      <a:pt x="32" y="27"/>
                      <a:pt x="19" y="39"/>
                      <a:pt x="15" y="55"/>
                    </a:cubicBezTo>
                    <a:cubicBezTo>
                      <a:pt x="13" y="63"/>
                      <a:pt x="14" y="72"/>
                      <a:pt x="17" y="80"/>
                    </a:cubicBezTo>
                    <a:cubicBezTo>
                      <a:pt x="17" y="81"/>
                      <a:pt x="17" y="81"/>
                      <a:pt x="17" y="81"/>
                    </a:cubicBezTo>
                    <a:cubicBezTo>
                      <a:pt x="17" y="82"/>
                      <a:pt x="17" y="82"/>
                      <a:pt x="17" y="82"/>
                    </a:cubicBezTo>
                    <a:cubicBezTo>
                      <a:pt x="10" y="88"/>
                      <a:pt x="6" y="95"/>
                      <a:pt x="4" y="103"/>
                    </a:cubicBezTo>
                    <a:cubicBezTo>
                      <a:pt x="0" y="119"/>
                      <a:pt x="6" y="136"/>
                      <a:pt x="20" y="150"/>
                    </a:cubicBezTo>
                    <a:cubicBezTo>
                      <a:pt x="27" y="168"/>
                      <a:pt x="39" y="181"/>
                      <a:pt x="55" y="185"/>
                    </a:cubicBezTo>
                    <a:cubicBezTo>
                      <a:pt x="63" y="187"/>
                      <a:pt x="72" y="186"/>
                      <a:pt x="80" y="183"/>
                    </a:cubicBezTo>
                    <a:cubicBezTo>
                      <a:pt x="81" y="183"/>
                      <a:pt x="81" y="183"/>
                      <a:pt x="81" y="183"/>
                    </a:cubicBezTo>
                    <a:cubicBezTo>
                      <a:pt x="81" y="183"/>
                      <a:pt x="81" y="183"/>
                      <a:pt x="81" y="183"/>
                    </a:cubicBezTo>
                    <a:cubicBezTo>
                      <a:pt x="88" y="190"/>
                      <a:pt x="95" y="195"/>
                      <a:pt x="103" y="196"/>
                    </a:cubicBezTo>
                    <a:cubicBezTo>
                      <a:pt x="119" y="200"/>
                      <a:pt x="136" y="194"/>
                      <a:pt x="150" y="180"/>
                    </a:cubicBezTo>
                    <a:cubicBezTo>
                      <a:pt x="168" y="174"/>
                      <a:pt x="181" y="161"/>
                      <a:pt x="185" y="146"/>
                    </a:cubicBezTo>
                    <a:cubicBezTo>
                      <a:pt x="187" y="137"/>
                      <a:pt x="186" y="129"/>
                      <a:pt x="183" y="120"/>
                    </a:cubicBezTo>
                    <a:cubicBezTo>
                      <a:pt x="183" y="120"/>
                      <a:pt x="183" y="120"/>
                      <a:pt x="183" y="120"/>
                    </a:cubicBezTo>
                    <a:lnTo>
                      <a:pt x="183" y="119"/>
                    </a:lnTo>
                    <a:close/>
                  </a:path>
                </a:pathLst>
              </a:custGeom>
              <a:gradFill flip="none" rotWithShape="1">
                <a:gsLst>
                  <a:gs pos="0">
                    <a:schemeClr val="accent1">
                      <a:lumMod val="60000"/>
                      <a:lumOff val="40000"/>
                    </a:schemeClr>
                  </a:gs>
                  <a:gs pos="60000">
                    <a:schemeClr val="accent1"/>
                  </a:gs>
                  <a:gs pos="100000">
                    <a:schemeClr val="accent1">
                      <a:lumMod val="75000"/>
                    </a:schemeClr>
                  </a:gs>
                </a:gsLst>
                <a:path path="circle">
                  <a:fillToRect l="50000" t="50000" r="50000" b="50000"/>
                </a:path>
                <a:tileRect/>
              </a:gra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02" name="Полилиния 106"/>
              <p:cNvSpPr>
                <a:spLocks/>
              </p:cNvSpPr>
              <p:nvPr/>
            </p:nvSpPr>
            <p:spPr bwMode="gray">
              <a:xfrm>
                <a:off x="5977499" y="1338871"/>
                <a:ext cx="936948" cy="936947"/>
              </a:xfrm>
              <a:custGeom>
                <a:avLst/>
                <a:gdLst>
                  <a:gd name="T0" fmla="*/ 70 w 72"/>
                  <a:gd name="T1" fmla="*/ 34 h 72"/>
                  <a:gd name="T2" fmla="*/ 70 w 72"/>
                  <a:gd name="T3" fmla="*/ 24 h 72"/>
                  <a:gd name="T4" fmla="*/ 57 w 72"/>
                  <a:gd name="T5" fmla="*/ 12 h 72"/>
                  <a:gd name="T6" fmla="*/ 44 w 72"/>
                  <a:gd name="T7" fmla="*/ 1 h 72"/>
                  <a:gd name="T8" fmla="*/ 34 w 72"/>
                  <a:gd name="T9" fmla="*/ 1 h 72"/>
                  <a:gd name="T10" fmla="*/ 24 w 72"/>
                  <a:gd name="T11" fmla="*/ 2 h 72"/>
                  <a:gd name="T12" fmla="*/ 12 w 72"/>
                  <a:gd name="T13" fmla="*/ 15 h 72"/>
                  <a:gd name="T14" fmla="*/ 0 w 72"/>
                  <a:gd name="T15" fmla="*/ 28 h 72"/>
                  <a:gd name="T16" fmla="*/ 1 w 72"/>
                  <a:gd name="T17" fmla="*/ 38 h 72"/>
                  <a:gd name="T18" fmla="*/ 1 w 72"/>
                  <a:gd name="T19" fmla="*/ 48 h 72"/>
                  <a:gd name="T20" fmla="*/ 14 w 72"/>
                  <a:gd name="T21" fmla="*/ 59 h 72"/>
                  <a:gd name="T22" fmla="*/ 27 w 72"/>
                  <a:gd name="T23" fmla="*/ 71 h 72"/>
                  <a:gd name="T24" fmla="*/ 37 w 72"/>
                  <a:gd name="T25" fmla="*/ 70 h 72"/>
                  <a:gd name="T26" fmla="*/ 47 w 72"/>
                  <a:gd name="T27" fmla="*/ 70 h 72"/>
                  <a:gd name="T28" fmla="*/ 59 w 72"/>
                  <a:gd name="T29" fmla="*/ 57 h 72"/>
                  <a:gd name="T30" fmla="*/ 71 w 72"/>
                  <a:gd name="T31" fmla="*/ 44 h 72"/>
                  <a:gd name="T32" fmla="*/ 70 w 72"/>
                  <a:gd name="T33" fmla="*/ 3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 h="72">
                    <a:moveTo>
                      <a:pt x="70" y="34"/>
                    </a:moveTo>
                    <a:cubicBezTo>
                      <a:pt x="71" y="31"/>
                      <a:pt x="71" y="27"/>
                      <a:pt x="70" y="24"/>
                    </a:cubicBezTo>
                    <a:cubicBezTo>
                      <a:pt x="68" y="18"/>
                      <a:pt x="63" y="15"/>
                      <a:pt x="57" y="12"/>
                    </a:cubicBezTo>
                    <a:cubicBezTo>
                      <a:pt x="54" y="6"/>
                      <a:pt x="50" y="2"/>
                      <a:pt x="44" y="1"/>
                    </a:cubicBezTo>
                    <a:cubicBezTo>
                      <a:pt x="41" y="0"/>
                      <a:pt x="37" y="0"/>
                      <a:pt x="34" y="1"/>
                    </a:cubicBezTo>
                    <a:cubicBezTo>
                      <a:pt x="30" y="0"/>
                      <a:pt x="27" y="1"/>
                      <a:pt x="24" y="2"/>
                    </a:cubicBezTo>
                    <a:cubicBezTo>
                      <a:pt x="18" y="4"/>
                      <a:pt x="14" y="8"/>
                      <a:pt x="12" y="15"/>
                    </a:cubicBezTo>
                    <a:cubicBezTo>
                      <a:pt x="6" y="17"/>
                      <a:pt x="2" y="22"/>
                      <a:pt x="0" y="28"/>
                    </a:cubicBezTo>
                    <a:cubicBezTo>
                      <a:pt x="0" y="31"/>
                      <a:pt x="0" y="34"/>
                      <a:pt x="1" y="38"/>
                    </a:cubicBezTo>
                    <a:cubicBezTo>
                      <a:pt x="0" y="41"/>
                      <a:pt x="0" y="44"/>
                      <a:pt x="1" y="48"/>
                    </a:cubicBezTo>
                    <a:cubicBezTo>
                      <a:pt x="3" y="53"/>
                      <a:pt x="8" y="57"/>
                      <a:pt x="14" y="59"/>
                    </a:cubicBezTo>
                    <a:cubicBezTo>
                      <a:pt x="17" y="65"/>
                      <a:pt x="22" y="70"/>
                      <a:pt x="27" y="71"/>
                    </a:cubicBezTo>
                    <a:cubicBezTo>
                      <a:pt x="31" y="72"/>
                      <a:pt x="34" y="71"/>
                      <a:pt x="37" y="70"/>
                    </a:cubicBezTo>
                    <a:cubicBezTo>
                      <a:pt x="41" y="71"/>
                      <a:pt x="44" y="71"/>
                      <a:pt x="47" y="70"/>
                    </a:cubicBezTo>
                    <a:cubicBezTo>
                      <a:pt x="53" y="68"/>
                      <a:pt x="57" y="63"/>
                      <a:pt x="59" y="57"/>
                    </a:cubicBezTo>
                    <a:cubicBezTo>
                      <a:pt x="65" y="54"/>
                      <a:pt x="70" y="50"/>
                      <a:pt x="71" y="44"/>
                    </a:cubicBezTo>
                    <a:cubicBezTo>
                      <a:pt x="72" y="41"/>
                      <a:pt x="71" y="37"/>
                      <a:pt x="70" y="34"/>
                    </a:cubicBez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sp>
            <p:nvSpPr>
              <p:cNvPr id="103" name="Полилиния 106"/>
              <p:cNvSpPr>
                <a:spLocks/>
              </p:cNvSpPr>
              <p:nvPr/>
            </p:nvSpPr>
            <p:spPr bwMode="gray">
              <a:xfrm>
                <a:off x="6222745" y="1584116"/>
                <a:ext cx="446457" cy="446457"/>
              </a:xfrm>
              <a:custGeom>
                <a:avLst/>
                <a:gdLst>
                  <a:gd name="T0" fmla="*/ 70 w 72"/>
                  <a:gd name="T1" fmla="*/ 34 h 72"/>
                  <a:gd name="T2" fmla="*/ 70 w 72"/>
                  <a:gd name="T3" fmla="*/ 24 h 72"/>
                  <a:gd name="T4" fmla="*/ 57 w 72"/>
                  <a:gd name="T5" fmla="*/ 12 h 72"/>
                  <a:gd name="T6" fmla="*/ 44 w 72"/>
                  <a:gd name="T7" fmla="*/ 1 h 72"/>
                  <a:gd name="T8" fmla="*/ 34 w 72"/>
                  <a:gd name="T9" fmla="*/ 1 h 72"/>
                  <a:gd name="T10" fmla="*/ 24 w 72"/>
                  <a:gd name="T11" fmla="*/ 2 h 72"/>
                  <a:gd name="T12" fmla="*/ 12 w 72"/>
                  <a:gd name="T13" fmla="*/ 15 h 72"/>
                  <a:gd name="T14" fmla="*/ 0 w 72"/>
                  <a:gd name="T15" fmla="*/ 28 h 72"/>
                  <a:gd name="T16" fmla="*/ 1 w 72"/>
                  <a:gd name="T17" fmla="*/ 38 h 72"/>
                  <a:gd name="T18" fmla="*/ 1 w 72"/>
                  <a:gd name="T19" fmla="*/ 48 h 72"/>
                  <a:gd name="T20" fmla="*/ 14 w 72"/>
                  <a:gd name="T21" fmla="*/ 59 h 72"/>
                  <a:gd name="T22" fmla="*/ 27 w 72"/>
                  <a:gd name="T23" fmla="*/ 71 h 72"/>
                  <a:gd name="T24" fmla="*/ 37 w 72"/>
                  <a:gd name="T25" fmla="*/ 70 h 72"/>
                  <a:gd name="T26" fmla="*/ 47 w 72"/>
                  <a:gd name="T27" fmla="*/ 70 h 72"/>
                  <a:gd name="T28" fmla="*/ 59 w 72"/>
                  <a:gd name="T29" fmla="*/ 57 h 72"/>
                  <a:gd name="T30" fmla="*/ 71 w 72"/>
                  <a:gd name="T31" fmla="*/ 44 h 72"/>
                  <a:gd name="T32" fmla="*/ 70 w 72"/>
                  <a:gd name="T33" fmla="*/ 3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 h="72">
                    <a:moveTo>
                      <a:pt x="70" y="34"/>
                    </a:moveTo>
                    <a:cubicBezTo>
                      <a:pt x="71" y="31"/>
                      <a:pt x="71" y="27"/>
                      <a:pt x="70" y="24"/>
                    </a:cubicBezTo>
                    <a:cubicBezTo>
                      <a:pt x="68" y="18"/>
                      <a:pt x="63" y="15"/>
                      <a:pt x="57" y="12"/>
                    </a:cubicBezTo>
                    <a:cubicBezTo>
                      <a:pt x="54" y="6"/>
                      <a:pt x="50" y="2"/>
                      <a:pt x="44" y="1"/>
                    </a:cubicBezTo>
                    <a:cubicBezTo>
                      <a:pt x="41" y="0"/>
                      <a:pt x="37" y="0"/>
                      <a:pt x="34" y="1"/>
                    </a:cubicBezTo>
                    <a:cubicBezTo>
                      <a:pt x="30" y="0"/>
                      <a:pt x="27" y="1"/>
                      <a:pt x="24" y="2"/>
                    </a:cubicBezTo>
                    <a:cubicBezTo>
                      <a:pt x="18" y="4"/>
                      <a:pt x="14" y="8"/>
                      <a:pt x="12" y="15"/>
                    </a:cubicBezTo>
                    <a:cubicBezTo>
                      <a:pt x="6" y="17"/>
                      <a:pt x="2" y="22"/>
                      <a:pt x="0" y="28"/>
                    </a:cubicBezTo>
                    <a:cubicBezTo>
                      <a:pt x="0" y="31"/>
                      <a:pt x="0" y="34"/>
                      <a:pt x="1" y="38"/>
                    </a:cubicBezTo>
                    <a:cubicBezTo>
                      <a:pt x="0" y="41"/>
                      <a:pt x="0" y="44"/>
                      <a:pt x="1" y="48"/>
                    </a:cubicBezTo>
                    <a:cubicBezTo>
                      <a:pt x="3" y="53"/>
                      <a:pt x="8" y="57"/>
                      <a:pt x="14" y="59"/>
                    </a:cubicBezTo>
                    <a:cubicBezTo>
                      <a:pt x="17" y="65"/>
                      <a:pt x="22" y="70"/>
                      <a:pt x="27" y="71"/>
                    </a:cubicBezTo>
                    <a:cubicBezTo>
                      <a:pt x="31" y="72"/>
                      <a:pt x="34" y="71"/>
                      <a:pt x="37" y="70"/>
                    </a:cubicBezTo>
                    <a:cubicBezTo>
                      <a:pt x="41" y="71"/>
                      <a:pt x="44" y="71"/>
                      <a:pt x="47" y="70"/>
                    </a:cubicBezTo>
                    <a:cubicBezTo>
                      <a:pt x="53" y="68"/>
                      <a:pt x="57" y="63"/>
                      <a:pt x="59" y="57"/>
                    </a:cubicBezTo>
                    <a:cubicBezTo>
                      <a:pt x="65" y="54"/>
                      <a:pt x="70" y="50"/>
                      <a:pt x="71" y="44"/>
                    </a:cubicBezTo>
                    <a:cubicBezTo>
                      <a:pt x="72" y="41"/>
                      <a:pt x="71" y="37"/>
                      <a:pt x="70" y="34"/>
                    </a:cubicBezTo>
                    <a:close/>
                  </a:path>
                </a:pathLst>
              </a:custGeom>
              <a:solidFill>
                <a:schemeClr val="tx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grpSp>
      </p:grpSp>
      <p:sp>
        <p:nvSpPr>
          <p:cNvPr id="2" name="Заголовок 1"/>
          <p:cNvSpPr>
            <a:spLocks noGrp="1"/>
          </p:cNvSpPr>
          <p:nvPr>
            <p:ph type="ctrTitle"/>
          </p:nvPr>
        </p:nvSpPr>
        <p:spPr>
          <a:xfrm>
            <a:off x="1524000" y="1005840"/>
            <a:ext cx="9144000" cy="2651760"/>
          </a:xfrm>
        </p:spPr>
        <p:txBody>
          <a:bodyPr rtlCol="0" anchor="b">
            <a:normAutofit/>
          </a:bodyPr>
          <a:lstStyle>
            <a:lvl1pPr algn="ctr">
              <a:lnSpc>
                <a:spcPct val="80000"/>
              </a:lnSpc>
              <a:defRPr sz="7200">
                <a:solidFill>
                  <a:schemeClr val="tx1"/>
                </a:solidFill>
                <a:effectLst>
                  <a:outerShdw blurRad="50800" algn="ctr" rotWithShape="0">
                    <a:prstClr val="black">
                      <a:alpha val="35000"/>
                    </a:prstClr>
                  </a:outerShdw>
                </a:effectLst>
              </a:defRPr>
            </a:lvl1pPr>
          </a:lstStyle>
          <a:p>
            <a:pPr rtl="0"/>
            <a:r>
              <a:rPr lang="ru-RU" noProof="0" smtClean="0"/>
              <a:t>Образец заголовка</a:t>
            </a:r>
            <a:endParaRPr lang="ru-RU" noProof="0" dirty="0"/>
          </a:p>
        </p:txBody>
      </p:sp>
      <p:sp>
        <p:nvSpPr>
          <p:cNvPr id="3" name="Подзаголовок 2"/>
          <p:cNvSpPr>
            <a:spLocks noGrp="1"/>
          </p:cNvSpPr>
          <p:nvPr>
            <p:ph type="subTitle" idx="1"/>
          </p:nvPr>
        </p:nvSpPr>
        <p:spPr>
          <a:xfrm>
            <a:off x="1524000" y="3719568"/>
            <a:ext cx="9144000" cy="1082939"/>
          </a:xfrm>
        </p:spPr>
        <p:txBody>
          <a:bodyPr rtlCol="0"/>
          <a:lstStyle>
            <a:lvl1pPr marL="0" indent="0" algn="ctr">
              <a:spcBef>
                <a:spcPts val="1000"/>
              </a:spcBef>
              <a:buNone/>
              <a:defRPr sz="2400">
                <a:effectLst>
                  <a:outerShdw blurRad="50800" algn="ctr" rotWithShape="0">
                    <a:prstClr val="black">
                      <a:alpha val="35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smtClean="0"/>
              <a:t>Образец подзаголовка</a:t>
            </a:r>
            <a:endParaRPr lang="ru-RU" noProof="0" dirty="0"/>
          </a:p>
        </p:txBody>
      </p:sp>
    </p:spTree>
    <p:extLst>
      <p:ext uri="{BB962C8B-B14F-4D97-AF65-F5344CB8AC3E}">
        <p14:creationId xmlns="" xmlns:p14="http://schemas.microsoft.com/office/powerpoint/2010/main" val="92178877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smtClean="0"/>
              <a:t>Образец заголовка</a:t>
            </a:r>
            <a:endParaRPr lang="ru-RU" noProof="0" dirty="0"/>
          </a:p>
        </p:txBody>
      </p:sp>
      <p:sp>
        <p:nvSpPr>
          <p:cNvPr id="3" name="Вертикальный текст 2"/>
          <p:cNvSpPr>
            <a:spLocks noGrp="1"/>
          </p:cNvSpPr>
          <p:nvPr>
            <p:ph type="body" orient="vert" idx="1"/>
          </p:nvPr>
        </p:nvSpPr>
        <p:spPr/>
        <p:txBody>
          <a:bodyPr vert="eaVert"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5" name="Нижний колонтитул 4"/>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4" name="Дата 3"/>
          <p:cNvSpPr>
            <a:spLocks noGrp="1"/>
          </p:cNvSpPr>
          <p:nvPr>
            <p:ph type="dt" sz="half" idx="10"/>
          </p:nvPr>
        </p:nvSpPr>
        <p:spPr/>
        <p:txBody>
          <a:bodyPr rtlCol="0"/>
          <a:lstStyle/>
          <a:p>
            <a:pPr rtl="0"/>
            <a:fld id="{5223AB1B-22DB-4134-8BA6-12E209DDCEB3}" type="datetime1">
              <a:rPr lang="ru-RU" noProof="0" smtClean="0"/>
              <a:pPr rtl="0"/>
              <a:t>04.12.2025</a:t>
            </a:fld>
            <a:endParaRPr lang="ru-RU" noProof="0" dirty="0"/>
          </a:p>
        </p:txBody>
      </p:sp>
      <p:sp>
        <p:nvSpPr>
          <p:cNvPr id="6" name="Номер слайда 5"/>
          <p:cNvSpPr>
            <a:spLocks noGrp="1"/>
          </p:cNvSpPr>
          <p:nvPr>
            <p:ph type="sldNum" sz="quarter" idx="12"/>
          </p:nvPr>
        </p:nvSpPr>
        <p:spPr/>
        <p:txBody>
          <a:bodyPr rtlCol="0"/>
          <a:lstStyle/>
          <a:p>
            <a:pPr rtl="0"/>
            <a:fld id="{484FD59D-33F1-4A76-843D-E67207CAFE54}" type="slidenum">
              <a:rPr lang="ru-RU" noProof="0" smtClean="0"/>
              <a:pPr rtl="0"/>
              <a:t>‹#›</a:t>
            </a:fld>
            <a:endParaRPr lang="ru-RU" noProof="0" dirty="0"/>
          </a:p>
        </p:txBody>
      </p:sp>
    </p:spTree>
    <p:extLst>
      <p:ext uri="{BB962C8B-B14F-4D97-AF65-F5344CB8AC3E}">
        <p14:creationId xmlns="" xmlns:p14="http://schemas.microsoft.com/office/powerpoint/2010/main" val="133678281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022080" y="567651"/>
            <a:ext cx="1645920" cy="5452149"/>
          </a:xfrm>
        </p:spPr>
        <p:txBody>
          <a:bodyPr vert="eaVert" rtlCol="0"/>
          <a:lstStyle>
            <a:lvl1pPr>
              <a:defRPr/>
            </a:lvl1pPr>
          </a:lstStyle>
          <a:p>
            <a:pPr rtl="0"/>
            <a:r>
              <a:rPr lang="ru-RU" noProof="0" smtClean="0"/>
              <a:t>Образец заголовка</a:t>
            </a:r>
            <a:endParaRPr lang="ru-RU" noProof="0" dirty="0"/>
          </a:p>
        </p:txBody>
      </p:sp>
      <p:sp>
        <p:nvSpPr>
          <p:cNvPr id="3" name="Вертикальный текст 2"/>
          <p:cNvSpPr>
            <a:spLocks noGrp="1"/>
          </p:cNvSpPr>
          <p:nvPr>
            <p:ph type="body" orient="vert" idx="1"/>
          </p:nvPr>
        </p:nvSpPr>
        <p:spPr>
          <a:xfrm>
            <a:off x="1524000" y="567652"/>
            <a:ext cx="7315200" cy="5452148"/>
          </a:xfrm>
        </p:spPr>
        <p:txBody>
          <a:bodyPr vert="eaVert"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5" name="Нижний колонтитул 4"/>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4" name="Дата 3"/>
          <p:cNvSpPr>
            <a:spLocks noGrp="1"/>
          </p:cNvSpPr>
          <p:nvPr>
            <p:ph type="dt" sz="half" idx="10"/>
          </p:nvPr>
        </p:nvSpPr>
        <p:spPr/>
        <p:txBody>
          <a:bodyPr rtlCol="0"/>
          <a:lstStyle/>
          <a:p>
            <a:pPr rtl="0"/>
            <a:fld id="{F4A73BAC-217F-459C-9A3E-34F70E621FBC}" type="datetime1">
              <a:rPr lang="ru-RU" noProof="0" smtClean="0"/>
              <a:pPr rtl="0"/>
              <a:t>04.12.2025</a:t>
            </a:fld>
            <a:endParaRPr lang="ru-RU" noProof="0" dirty="0"/>
          </a:p>
        </p:txBody>
      </p:sp>
      <p:sp>
        <p:nvSpPr>
          <p:cNvPr id="6" name="Номер слайда 5"/>
          <p:cNvSpPr>
            <a:spLocks noGrp="1"/>
          </p:cNvSpPr>
          <p:nvPr>
            <p:ph type="sldNum" sz="quarter" idx="12"/>
          </p:nvPr>
        </p:nvSpPr>
        <p:spPr/>
        <p:txBody>
          <a:bodyPr rtlCol="0"/>
          <a:lstStyle/>
          <a:p>
            <a:pPr rtl="0"/>
            <a:fld id="{484FD59D-33F1-4A76-843D-E67207CAFE54}" type="slidenum">
              <a:rPr lang="ru-RU" noProof="0" smtClean="0"/>
              <a:pPr rtl="0"/>
              <a:t>‹#›</a:t>
            </a:fld>
            <a:endParaRPr lang="ru-RU" noProof="0" dirty="0"/>
          </a:p>
        </p:txBody>
      </p:sp>
    </p:spTree>
    <p:extLst>
      <p:ext uri="{BB962C8B-B14F-4D97-AF65-F5344CB8AC3E}">
        <p14:creationId xmlns="" xmlns:p14="http://schemas.microsoft.com/office/powerpoint/2010/main" val="265073883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smtClean="0"/>
              <a:t>Образец заголовка</a:t>
            </a:r>
            <a:endParaRPr lang="ru-RU" noProof="0" dirty="0"/>
          </a:p>
        </p:txBody>
      </p:sp>
      <p:sp>
        <p:nvSpPr>
          <p:cNvPr id="3" name="Объект 2"/>
          <p:cNvSpPr>
            <a:spLocks noGrp="1"/>
          </p:cNvSpPr>
          <p:nvPr>
            <p:ph idx="1"/>
          </p:nvPr>
        </p:nvSpPr>
        <p:spPr/>
        <p:txBody>
          <a:bodyPr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5" name="Нижний колонтитул 4"/>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4" name="Дата 3"/>
          <p:cNvSpPr>
            <a:spLocks noGrp="1"/>
          </p:cNvSpPr>
          <p:nvPr>
            <p:ph type="dt" sz="half" idx="10"/>
          </p:nvPr>
        </p:nvSpPr>
        <p:spPr/>
        <p:txBody>
          <a:bodyPr rtlCol="0"/>
          <a:lstStyle/>
          <a:p>
            <a:pPr rtl="0"/>
            <a:fld id="{B1BCE19F-B81C-4922-B1EB-0F8271D9DC41}" type="datetime1">
              <a:rPr lang="ru-RU" noProof="0" smtClean="0"/>
              <a:pPr rtl="0"/>
              <a:t>04.12.2025</a:t>
            </a:fld>
            <a:endParaRPr lang="ru-RU" noProof="0" dirty="0"/>
          </a:p>
        </p:txBody>
      </p:sp>
      <p:sp>
        <p:nvSpPr>
          <p:cNvPr id="6" name="Номер слайда 5"/>
          <p:cNvSpPr>
            <a:spLocks noGrp="1"/>
          </p:cNvSpPr>
          <p:nvPr>
            <p:ph type="sldNum" sz="quarter" idx="12"/>
          </p:nvPr>
        </p:nvSpPr>
        <p:spPr/>
        <p:txBody>
          <a:bodyPr rtlCol="0"/>
          <a:lstStyle/>
          <a:p>
            <a:pPr rtl="0"/>
            <a:fld id="{484FD59D-33F1-4A76-843D-E67207CAFE54}" type="slidenum">
              <a:rPr lang="ru-RU" noProof="0" smtClean="0"/>
              <a:pPr rtl="0"/>
              <a:t>‹#›</a:t>
            </a:fld>
            <a:endParaRPr lang="ru-RU" noProof="0" dirty="0"/>
          </a:p>
        </p:txBody>
      </p:sp>
    </p:spTree>
    <p:extLst>
      <p:ext uri="{BB962C8B-B14F-4D97-AF65-F5344CB8AC3E}">
        <p14:creationId xmlns="" xmlns:p14="http://schemas.microsoft.com/office/powerpoint/2010/main" val="326431102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4" name="Группа 83" descr="Несколько цветов в левой части слайда"/>
          <p:cNvGrpSpPr/>
          <p:nvPr/>
        </p:nvGrpSpPr>
        <p:grpSpPr bwMode="gray">
          <a:xfrm>
            <a:off x="-111192" y="56187"/>
            <a:ext cx="1187090" cy="6801813"/>
            <a:chOff x="-111192" y="56187"/>
            <a:chExt cx="1187090" cy="6801813"/>
          </a:xfrm>
        </p:grpSpPr>
        <p:sp>
          <p:nvSpPr>
            <p:cNvPr id="7" name="Полилиния 6"/>
            <p:cNvSpPr>
              <a:spLocks/>
            </p:cNvSpPr>
            <p:nvPr/>
          </p:nvSpPr>
          <p:spPr bwMode="gray">
            <a:xfrm rot="21370907">
              <a:off x="309865" y="3163138"/>
              <a:ext cx="115581" cy="111454"/>
            </a:xfrm>
            <a:custGeom>
              <a:avLst/>
              <a:gdLst>
                <a:gd name="T0" fmla="*/ 28 w 36"/>
                <a:gd name="T1" fmla="*/ 7 h 35"/>
                <a:gd name="T2" fmla="*/ 30 w 36"/>
                <a:gd name="T3" fmla="*/ 29 h 35"/>
                <a:gd name="T4" fmla="*/ 8 w 36"/>
                <a:gd name="T5" fmla="*/ 27 h 35"/>
                <a:gd name="T6" fmla="*/ 6 w 36"/>
                <a:gd name="T7" fmla="*/ 5 h 35"/>
                <a:gd name="T8" fmla="*/ 28 w 36"/>
                <a:gd name="T9" fmla="*/ 7 h 35"/>
              </a:gdLst>
              <a:ahLst/>
              <a:cxnLst>
                <a:cxn ang="0">
                  <a:pos x="T0" y="T1"/>
                </a:cxn>
                <a:cxn ang="0">
                  <a:pos x="T2" y="T3"/>
                </a:cxn>
                <a:cxn ang="0">
                  <a:pos x="T4" y="T5"/>
                </a:cxn>
                <a:cxn ang="0">
                  <a:pos x="T6" y="T7"/>
                </a:cxn>
                <a:cxn ang="0">
                  <a:pos x="T8" y="T9"/>
                </a:cxn>
              </a:cxnLst>
              <a:rect l="0" t="0" r="r" b="b"/>
              <a:pathLst>
                <a:path w="36" h="35">
                  <a:moveTo>
                    <a:pt x="28" y="7"/>
                  </a:moveTo>
                  <a:cubicBezTo>
                    <a:pt x="35" y="13"/>
                    <a:pt x="36" y="23"/>
                    <a:pt x="30" y="29"/>
                  </a:cubicBezTo>
                  <a:cubicBezTo>
                    <a:pt x="24" y="35"/>
                    <a:pt x="14" y="34"/>
                    <a:pt x="8" y="27"/>
                  </a:cubicBezTo>
                  <a:cubicBezTo>
                    <a:pt x="1" y="21"/>
                    <a:pt x="0" y="11"/>
                    <a:pt x="6" y="5"/>
                  </a:cubicBezTo>
                  <a:cubicBezTo>
                    <a:pt x="12" y="0"/>
                    <a:pt x="22" y="0"/>
                    <a:pt x="28" y="7"/>
                  </a:cubicBezTo>
                  <a:close/>
                </a:path>
              </a:pathLst>
            </a:custGeom>
            <a:solidFill>
              <a:schemeClr val="accent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8" name="Овал 33"/>
            <p:cNvSpPr>
              <a:spLocks noChangeArrowheads="1"/>
            </p:cNvSpPr>
            <p:nvPr/>
          </p:nvSpPr>
          <p:spPr bwMode="gray">
            <a:xfrm rot="21370907">
              <a:off x="156317" y="389499"/>
              <a:ext cx="107325" cy="90813"/>
            </a:xfrm>
            <a:prstGeom prst="ellipse">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grpSp>
          <p:nvGrpSpPr>
            <p:cNvPr id="9" name="Группа 8"/>
            <p:cNvGrpSpPr/>
            <p:nvPr/>
          </p:nvGrpSpPr>
          <p:grpSpPr bwMode="gray">
            <a:xfrm rot="21351673">
              <a:off x="188910" y="3285460"/>
              <a:ext cx="886988" cy="656333"/>
              <a:chOff x="452438" y="3540125"/>
              <a:chExt cx="750888" cy="555625"/>
            </a:xfrm>
          </p:grpSpPr>
          <p:sp>
            <p:nvSpPr>
              <p:cNvPr id="10" name="Полилиния 9"/>
              <p:cNvSpPr>
                <a:spLocks/>
              </p:cNvSpPr>
              <p:nvPr/>
            </p:nvSpPr>
            <p:spPr bwMode="gray">
              <a:xfrm flipH="1">
                <a:off x="546100" y="3540125"/>
                <a:ext cx="657226" cy="555625"/>
              </a:xfrm>
              <a:custGeom>
                <a:avLst/>
                <a:gdLst>
                  <a:gd name="T0" fmla="*/ 265 w 267"/>
                  <a:gd name="T1" fmla="*/ 93 h 227"/>
                  <a:gd name="T2" fmla="*/ 192 w 267"/>
                  <a:gd name="T3" fmla="*/ 3 h 227"/>
                  <a:gd name="T4" fmla="*/ 130 w 267"/>
                  <a:gd name="T5" fmla="*/ 64 h 227"/>
                  <a:gd name="T6" fmla="*/ 52 w 267"/>
                  <a:gd name="T7" fmla="*/ 86 h 227"/>
                  <a:gd name="T8" fmla="*/ 208 w 267"/>
                  <a:gd name="T9" fmla="*/ 200 h 227"/>
                  <a:gd name="T10" fmla="*/ 265 w 267"/>
                  <a:gd name="T11" fmla="*/ 93 h 227"/>
                </a:gdLst>
                <a:ahLst/>
                <a:cxnLst>
                  <a:cxn ang="0">
                    <a:pos x="T0" y="T1"/>
                  </a:cxn>
                  <a:cxn ang="0">
                    <a:pos x="T2" y="T3"/>
                  </a:cxn>
                  <a:cxn ang="0">
                    <a:pos x="T4" y="T5"/>
                  </a:cxn>
                  <a:cxn ang="0">
                    <a:pos x="T6" y="T7"/>
                  </a:cxn>
                  <a:cxn ang="0">
                    <a:pos x="T8" y="T9"/>
                  </a:cxn>
                  <a:cxn ang="0">
                    <a:pos x="T10" y="T11"/>
                  </a:cxn>
                </a:cxnLst>
                <a:rect l="0" t="0" r="r" b="b"/>
                <a:pathLst>
                  <a:path w="267" h="227">
                    <a:moveTo>
                      <a:pt x="265" y="93"/>
                    </a:moveTo>
                    <a:cubicBezTo>
                      <a:pt x="263" y="39"/>
                      <a:pt x="218" y="0"/>
                      <a:pt x="192" y="3"/>
                    </a:cubicBezTo>
                    <a:cubicBezTo>
                      <a:pt x="151" y="8"/>
                      <a:pt x="133" y="33"/>
                      <a:pt x="130" y="64"/>
                    </a:cubicBezTo>
                    <a:cubicBezTo>
                      <a:pt x="95" y="57"/>
                      <a:pt x="61" y="69"/>
                      <a:pt x="52" y="86"/>
                    </a:cubicBezTo>
                    <a:cubicBezTo>
                      <a:pt x="0" y="183"/>
                      <a:pt x="156" y="227"/>
                      <a:pt x="208" y="200"/>
                    </a:cubicBezTo>
                    <a:cubicBezTo>
                      <a:pt x="232" y="195"/>
                      <a:pt x="267" y="136"/>
                      <a:pt x="265" y="93"/>
                    </a:cubicBezTo>
                    <a:close/>
                  </a:path>
                </a:pathLst>
              </a:custGeom>
              <a:solidFill>
                <a:schemeClr val="accent1">
                  <a:lumMod val="60000"/>
                  <a:lumOff val="40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1" name="Полилиния 10"/>
              <p:cNvSpPr>
                <a:spLocks/>
              </p:cNvSpPr>
              <p:nvPr/>
            </p:nvSpPr>
            <p:spPr bwMode="gray">
              <a:xfrm flipH="1">
                <a:off x="452438" y="3581400"/>
                <a:ext cx="735013" cy="509587"/>
              </a:xfrm>
              <a:custGeom>
                <a:avLst/>
                <a:gdLst>
                  <a:gd name="T0" fmla="*/ 291 w 299"/>
                  <a:gd name="T1" fmla="*/ 15 h 208"/>
                  <a:gd name="T2" fmla="*/ 201 w 299"/>
                  <a:gd name="T3" fmla="*/ 160 h 208"/>
                  <a:gd name="T4" fmla="*/ 176 w 299"/>
                  <a:gd name="T5" fmla="*/ 94 h 208"/>
                  <a:gd name="T6" fmla="*/ 108 w 299"/>
                  <a:gd name="T7" fmla="*/ 20 h 208"/>
                  <a:gd name="T8" fmla="*/ 176 w 299"/>
                  <a:gd name="T9" fmla="*/ 172 h 208"/>
                  <a:gd name="T10" fmla="*/ 107 w 299"/>
                  <a:gd name="T11" fmla="*/ 150 h 208"/>
                  <a:gd name="T12" fmla="*/ 6 w 299"/>
                  <a:gd name="T13" fmla="*/ 157 h 208"/>
                  <a:gd name="T14" fmla="*/ 199 w 299"/>
                  <a:gd name="T15" fmla="*/ 192 h 208"/>
                  <a:gd name="T16" fmla="*/ 203 w 299"/>
                  <a:gd name="T17" fmla="*/ 192 h 208"/>
                  <a:gd name="T18" fmla="*/ 205 w 299"/>
                  <a:gd name="T19" fmla="*/ 189 h 208"/>
                  <a:gd name="T20" fmla="*/ 267 w 299"/>
                  <a:gd name="T21" fmla="*/ 113 h 208"/>
                  <a:gd name="T22" fmla="*/ 291 w 299"/>
                  <a:gd name="T23" fmla="*/ 15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9" h="208">
                    <a:moveTo>
                      <a:pt x="291" y="15"/>
                    </a:moveTo>
                    <a:cubicBezTo>
                      <a:pt x="262" y="0"/>
                      <a:pt x="214" y="106"/>
                      <a:pt x="201" y="160"/>
                    </a:cubicBezTo>
                    <a:cubicBezTo>
                      <a:pt x="196" y="140"/>
                      <a:pt x="186" y="115"/>
                      <a:pt x="176" y="94"/>
                    </a:cubicBezTo>
                    <a:cubicBezTo>
                      <a:pt x="150" y="46"/>
                      <a:pt x="116" y="15"/>
                      <a:pt x="108" y="20"/>
                    </a:cubicBezTo>
                    <a:cubicBezTo>
                      <a:pt x="80" y="36"/>
                      <a:pt x="138" y="130"/>
                      <a:pt x="176" y="172"/>
                    </a:cubicBezTo>
                    <a:cubicBezTo>
                      <a:pt x="157" y="164"/>
                      <a:pt x="130" y="154"/>
                      <a:pt x="107" y="150"/>
                    </a:cubicBezTo>
                    <a:cubicBezTo>
                      <a:pt x="53" y="140"/>
                      <a:pt x="7" y="148"/>
                      <a:pt x="6" y="157"/>
                    </a:cubicBezTo>
                    <a:cubicBezTo>
                      <a:pt x="0" y="197"/>
                      <a:pt x="179" y="208"/>
                      <a:pt x="199" y="192"/>
                    </a:cubicBezTo>
                    <a:cubicBezTo>
                      <a:pt x="200" y="193"/>
                      <a:pt x="202" y="193"/>
                      <a:pt x="203" y="192"/>
                    </a:cubicBezTo>
                    <a:cubicBezTo>
                      <a:pt x="204" y="192"/>
                      <a:pt x="205" y="191"/>
                      <a:pt x="205" y="189"/>
                    </a:cubicBezTo>
                    <a:cubicBezTo>
                      <a:pt x="218" y="182"/>
                      <a:pt x="249" y="146"/>
                      <a:pt x="267" y="113"/>
                    </a:cubicBezTo>
                    <a:cubicBezTo>
                      <a:pt x="292" y="65"/>
                      <a:pt x="299" y="19"/>
                      <a:pt x="291" y="15"/>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grpSp>
        <p:sp>
          <p:nvSpPr>
            <p:cNvPr id="12" name="Полилиния 11"/>
            <p:cNvSpPr>
              <a:spLocks/>
            </p:cNvSpPr>
            <p:nvPr/>
          </p:nvSpPr>
          <p:spPr bwMode="gray">
            <a:xfrm rot="21370907">
              <a:off x="40737" y="3810995"/>
              <a:ext cx="338487" cy="336423"/>
            </a:xfrm>
            <a:custGeom>
              <a:avLst/>
              <a:gdLst>
                <a:gd name="T0" fmla="*/ 50 w 106"/>
                <a:gd name="T1" fmla="*/ 0 h 106"/>
                <a:gd name="T2" fmla="*/ 50 w 106"/>
                <a:gd name="T3" fmla="*/ 0 h 106"/>
                <a:gd name="T4" fmla="*/ 42 w 106"/>
                <a:gd name="T5" fmla="*/ 12 h 106"/>
                <a:gd name="T6" fmla="*/ 32 w 106"/>
                <a:gd name="T7" fmla="*/ 5 h 106"/>
                <a:gd name="T8" fmla="*/ 30 w 106"/>
                <a:gd name="T9" fmla="*/ 5 h 106"/>
                <a:gd name="T10" fmla="*/ 28 w 106"/>
                <a:gd name="T11" fmla="*/ 22 h 106"/>
                <a:gd name="T12" fmla="*/ 16 w 106"/>
                <a:gd name="T13" fmla="*/ 19 h 106"/>
                <a:gd name="T14" fmla="*/ 11 w 106"/>
                <a:gd name="T15" fmla="*/ 21 h 106"/>
                <a:gd name="T16" fmla="*/ 17 w 106"/>
                <a:gd name="T17" fmla="*/ 38 h 106"/>
                <a:gd name="T18" fmla="*/ 1 w 106"/>
                <a:gd name="T19" fmla="*/ 45 h 106"/>
                <a:gd name="T20" fmla="*/ 8 w 106"/>
                <a:gd name="T21" fmla="*/ 54 h 106"/>
                <a:gd name="T22" fmla="*/ 1 w 106"/>
                <a:gd name="T23" fmla="*/ 63 h 106"/>
                <a:gd name="T24" fmla="*/ 21 w 106"/>
                <a:gd name="T25" fmla="*/ 70 h 106"/>
                <a:gd name="T26" fmla="*/ 15 w 106"/>
                <a:gd name="T27" fmla="*/ 91 h 106"/>
                <a:gd name="T28" fmla="*/ 19 w 106"/>
                <a:gd name="T29" fmla="*/ 92 h 106"/>
                <a:gd name="T30" fmla="*/ 30 w 106"/>
                <a:gd name="T31" fmla="*/ 88 h 106"/>
                <a:gd name="T32" fmla="*/ 34 w 106"/>
                <a:gd name="T33" fmla="*/ 103 h 106"/>
                <a:gd name="T34" fmla="*/ 35 w 106"/>
                <a:gd name="T35" fmla="*/ 103 h 106"/>
                <a:gd name="T36" fmla="*/ 47 w 106"/>
                <a:gd name="T37" fmla="*/ 94 h 106"/>
                <a:gd name="T38" fmla="*/ 56 w 106"/>
                <a:gd name="T39" fmla="*/ 106 h 106"/>
                <a:gd name="T40" fmla="*/ 57 w 106"/>
                <a:gd name="T41" fmla="*/ 106 h 106"/>
                <a:gd name="T42" fmla="*/ 64 w 106"/>
                <a:gd name="T43" fmla="*/ 95 h 106"/>
                <a:gd name="T44" fmla="*/ 75 w 106"/>
                <a:gd name="T45" fmla="*/ 101 h 106"/>
                <a:gd name="T46" fmla="*/ 77 w 106"/>
                <a:gd name="T47" fmla="*/ 101 h 106"/>
                <a:gd name="T48" fmla="*/ 79 w 106"/>
                <a:gd name="T49" fmla="*/ 84 h 106"/>
                <a:gd name="T50" fmla="*/ 91 w 106"/>
                <a:gd name="T51" fmla="*/ 87 h 106"/>
                <a:gd name="T52" fmla="*/ 96 w 106"/>
                <a:gd name="T53" fmla="*/ 85 h 106"/>
                <a:gd name="T54" fmla="*/ 89 w 106"/>
                <a:gd name="T55" fmla="*/ 68 h 106"/>
                <a:gd name="T56" fmla="*/ 106 w 106"/>
                <a:gd name="T57" fmla="*/ 61 h 106"/>
                <a:gd name="T58" fmla="*/ 98 w 106"/>
                <a:gd name="T59" fmla="*/ 52 h 106"/>
                <a:gd name="T60" fmla="*/ 106 w 106"/>
                <a:gd name="T61" fmla="*/ 43 h 106"/>
                <a:gd name="T62" fmla="*/ 85 w 106"/>
                <a:gd name="T63" fmla="*/ 36 h 106"/>
                <a:gd name="T64" fmla="*/ 91 w 106"/>
                <a:gd name="T65" fmla="*/ 16 h 106"/>
                <a:gd name="T66" fmla="*/ 88 w 106"/>
                <a:gd name="T67" fmla="*/ 15 h 106"/>
                <a:gd name="T68" fmla="*/ 76 w 106"/>
                <a:gd name="T69" fmla="*/ 18 h 106"/>
                <a:gd name="T70" fmla="*/ 73 w 106"/>
                <a:gd name="T71" fmla="*/ 4 h 106"/>
                <a:gd name="T72" fmla="*/ 71 w 106"/>
                <a:gd name="T73" fmla="*/ 3 h 106"/>
                <a:gd name="T74" fmla="*/ 60 w 106"/>
                <a:gd name="T75" fmla="*/ 12 h 106"/>
                <a:gd name="T76" fmla="*/ 50 w 106"/>
                <a:gd name="T7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6" h="106">
                  <a:moveTo>
                    <a:pt x="50" y="0"/>
                  </a:moveTo>
                  <a:cubicBezTo>
                    <a:pt x="50" y="0"/>
                    <a:pt x="50" y="0"/>
                    <a:pt x="50" y="0"/>
                  </a:cubicBezTo>
                  <a:cubicBezTo>
                    <a:pt x="47" y="0"/>
                    <a:pt x="44" y="5"/>
                    <a:pt x="42" y="12"/>
                  </a:cubicBezTo>
                  <a:cubicBezTo>
                    <a:pt x="38" y="7"/>
                    <a:pt x="34" y="5"/>
                    <a:pt x="32" y="5"/>
                  </a:cubicBezTo>
                  <a:cubicBezTo>
                    <a:pt x="31" y="5"/>
                    <a:pt x="30" y="5"/>
                    <a:pt x="30" y="5"/>
                  </a:cubicBezTo>
                  <a:cubicBezTo>
                    <a:pt x="27" y="7"/>
                    <a:pt x="26" y="13"/>
                    <a:pt x="28" y="22"/>
                  </a:cubicBezTo>
                  <a:cubicBezTo>
                    <a:pt x="23" y="20"/>
                    <a:pt x="19" y="19"/>
                    <a:pt x="16" y="19"/>
                  </a:cubicBezTo>
                  <a:cubicBezTo>
                    <a:pt x="13" y="19"/>
                    <a:pt x="12" y="20"/>
                    <a:pt x="11" y="21"/>
                  </a:cubicBezTo>
                  <a:cubicBezTo>
                    <a:pt x="8" y="24"/>
                    <a:pt x="11" y="30"/>
                    <a:pt x="17" y="38"/>
                  </a:cubicBezTo>
                  <a:cubicBezTo>
                    <a:pt x="7" y="39"/>
                    <a:pt x="1" y="42"/>
                    <a:pt x="1" y="45"/>
                  </a:cubicBezTo>
                  <a:cubicBezTo>
                    <a:pt x="0" y="48"/>
                    <a:pt x="3" y="51"/>
                    <a:pt x="8" y="54"/>
                  </a:cubicBezTo>
                  <a:cubicBezTo>
                    <a:pt x="3" y="57"/>
                    <a:pt x="0" y="61"/>
                    <a:pt x="1" y="63"/>
                  </a:cubicBezTo>
                  <a:cubicBezTo>
                    <a:pt x="2" y="67"/>
                    <a:pt x="10" y="70"/>
                    <a:pt x="21" y="70"/>
                  </a:cubicBezTo>
                  <a:cubicBezTo>
                    <a:pt x="15" y="80"/>
                    <a:pt x="12" y="88"/>
                    <a:pt x="15" y="91"/>
                  </a:cubicBezTo>
                  <a:cubicBezTo>
                    <a:pt x="16" y="91"/>
                    <a:pt x="17" y="92"/>
                    <a:pt x="19" y="92"/>
                  </a:cubicBezTo>
                  <a:cubicBezTo>
                    <a:pt x="22" y="92"/>
                    <a:pt x="26" y="91"/>
                    <a:pt x="30" y="88"/>
                  </a:cubicBezTo>
                  <a:cubicBezTo>
                    <a:pt x="30" y="96"/>
                    <a:pt x="31" y="102"/>
                    <a:pt x="34" y="103"/>
                  </a:cubicBezTo>
                  <a:cubicBezTo>
                    <a:pt x="34" y="103"/>
                    <a:pt x="35" y="103"/>
                    <a:pt x="35" y="103"/>
                  </a:cubicBezTo>
                  <a:cubicBezTo>
                    <a:pt x="38" y="103"/>
                    <a:pt x="42" y="100"/>
                    <a:pt x="47" y="94"/>
                  </a:cubicBezTo>
                  <a:cubicBezTo>
                    <a:pt x="50" y="102"/>
                    <a:pt x="53" y="106"/>
                    <a:pt x="56" y="106"/>
                  </a:cubicBezTo>
                  <a:cubicBezTo>
                    <a:pt x="56" y="106"/>
                    <a:pt x="57" y="106"/>
                    <a:pt x="57" y="106"/>
                  </a:cubicBezTo>
                  <a:cubicBezTo>
                    <a:pt x="60" y="106"/>
                    <a:pt x="62" y="102"/>
                    <a:pt x="64" y="95"/>
                  </a:cubicBezTo>
                  <a:cubicBezTo>
                    <a:pt x="69" y="99"/>
                    <a:pt x="72" y="101"/>
                    <a:pt x="75" y="101"/>
                  </a:cubicBezTo>
                  <a:cubicBezTo>
                    <a:pt x="76" y="101"/>
                    <a:pt x="76" y="101"/>
                    <a:pt x="77" y="101"/>
                  </a:cubicBezTo>
                  <a:cubicBezTo>
                    <a:pt x="80" y="99"/>
                    <a:pt x="81" y="93"/>
                    <a:pt x="79" y="84"/>
                  </a:cubicBezTo>
                  <a:cubicBezTo>
                    <a:pt x="84" y="86"/>
                    <a:pt x="88" y="87"/>
                    <a:pt x="91" y="87"/>
                  </a:cubicBezTo>
                  <a:cubicBezTo>
                    <a:pt x="93" y="87"/>
                    <a:pt x="95" y="87"/>
                    <a:pt x="96" y="85"/>
                  </a:cubicBezTo>
                  <a:cubicBezTo>
                    <a:pt x="98" y="82"/>
                    <a:pt x="95" y="76"/>
                    <a:pt x="89" y="68"/>
                  </a:cubicBezTo>
                  <a:cubicBezTo>
                    <a:pt x="99" y="67"/>
                    <a:pt x="105" y="65"/>
                    <a:pt x="106" y="61"/>
                  </a:cubicBezTo>
                  <a:cubicBezTo>
                    <a:pt x="106" y="58"/>
                    <a:pt x="104" y="55"/>
                    <a:pt x="98" y="52"/>
                  </a:cubicBezTo>
                  <a:cubicBezTo>
                    <a:pt x="103" y="49"/>
                    <a:pt x="106" y="46"/>
                    <a:pt x="106" y="43"/>
                  </a:cubicBezTo>
                  <a:cubicBezTo>
                    <a:pt x="105" y="39"/>
                    <a:pt x="97" y="37"/>
                    <a:pt x="85" y="36"/>
                  </a:cubicBezTo>
                  <a:cubicBezTo>
                    <a:pt x="92" y="27"/>
                    <a:pt x="94" y="19"/>
                    <a:pt x="91" y="16"/>
                  </a:cubicBezTo>
                  <a:cubicBezTo>
                    <a:pt x="90" y="15"/>
                    <a:pt x="89" y="15"/>
                    <a:pt x="88" y="15"/>
                  </a:cubicBezTo>
                  <a:cubicBezTo>
                    <a:pt x="85" y="15"/>
                    <a:pt x="81" y="16"/>
                    <a:pt x="76" y="18"/>
                  </a:cubicBezTo>
                  <a:cubicBezTo>
                    <a:pt x="77" y="10"/>
                    <a:pt x="76" y="5"/>
                    <a:pt x="73" y="4"/>
                  </a:cubicBezTo>
                  <a:cubicBezTo>
                    <a:pt x="72" y="3"/>
                    <a:pt x="72" y="3"/>
                    <a:pt x="71" y="3"/>
                  </a:cubicBezTo>
                  <a:cubicBezTo>
                    <a:pt x="68" y="3"/>
                    <a:pt x="64" y="7"/>
                    <a:pt x="60" y="12"/>
                  </a:cubicBezTo>
                  <a:cubicBezTo>
                    <a:pt x="57" y="5"/>
                    <a:pt x="54" y="0"/>
                    <a:pt x="50" y="0"/>
                  </a:cubicBezTo>
                </a:path>
              </a:pathLst>
            </a:custGeom>
            <a:solidFill>
              <a:schemeClr val="bg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3" name="Полилиния 12"/>
            <p:cNvSpPr>
              <a:spLocks/>
            </p:cNvSpPr>
            <p:nvPr/>
          </p:nvSpPr>
          <p:spPr bwMode="gray">
            <a:xfrm rot="1029304">
              <a:off x="-5757" y="2131015"/>
              <a:ext cx="717568" cy="786784"/>
            </a:xfrm>
            <a:custGeom>
              <a:avLst/>
              <a:gdLst>
                <a:gd name="connsiteX0" fmla="*/ 624166 w 717568"/>
                <a:gd name="connsiteY0" fmla="*/ 7939 h 786784"/>
                <a:gd name="connsiteX1" fmla="*/ 680993 w 717568"/>
                <a:gd name="connsiteY1" fmla="*/ 7779 h 786784"/>
                <a:gd name="connsiteX2" fmla="*/ 244665 w 717568"/>
                <a:gd name="connsiteY2" fmla="*/ 782347 h 786784"/>
                <a:gd name="connsiteX3" fmla="*/ 109114 w 717568"/>
                <a:gd name="connsiteY3" fmla="*/ 756152 h 786784"/>
                <a:gd name="connsiteX4" fmla="*/ 99313 w 717568"/>
                <a:gd name="connsiteY4" fmla="*/ 749712 h 786784"/>
                <a:gd name="connsiteX5" fmla="*/ 0 w 717568"/>
                <a:gd name="connsiteY5" fmla="*/ 427989 h 786784"/>
                <a:gd name="connsiteX6" fmla="*/ 3400 w 717568"/>
                <a:gd name="connsiteY6" fmla="*/ 430734 h 786784"/>
                <a:gd name="connsiteX7" fmla="*/ 260064 w 717568"/>
                <a:gd name="connsiteY7" fmla="*/ 731389 h 786784"/>
                <a:gd name="connsiteX8" fmla="*/ 624166 w 717568"/>
                <a:gd name="connsiteY8" fmla="*/ 7939 h 78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7568" h="786784">
                  <a:moveTo>
                    <a:pt x="624166" y="7939"/>
                  </a:moveTo>
                  <a:cubicBezTo>
                    <a:pt x="643937" y="-2174"/>
                    <a:pt x="663027" y="-3050"/>
                    <a:pt x="680993" y="7779"/>
                  </a:cubicBezTo>
                  <a:cubicBezTo>
                    <a:pt x="870924" y="119888"/>
                    <a:pt x="260065" y="848593"/>
                    <a:pt x="244665" y="782347"/>
                  </a:cubicBezTo>
                  <a:cubicBezTo>
                    <a:pt x="206165" y="793813"/>
                    <a:pt x="158682" y="782347"/>
                    <a:pt x="109114" y="756152"/>
                  </a:cubicBezTo>
                  <a:lnTo>
                    <a:pt x="99313" y="749712"/>
                  </a:lnTo>
                  <a:lnTo>
                    <a:pt x="0" y="427989"/>
                  </a:lnTo>
                  <a:lnTo>
                    <a:pt x="3400" y="430734"/>
                  </a:lnTo>
                  <a:cubicBezTo>
                    <a:pt x="113766" y="527555"/>
                    <a:pt x="231831" y="660047"/>
                    <a:pt x="260064" y="731389"/>
                  </a:cubicBezTo>
                  <a:cubicBezTo>
                    <a:pt x="313964" y="602081"/>
                    <a:pt x="485768" y="78723"/>
                    <a:pt x="624166" y="7939"/>
                  </a:cubicBezTo>
                  <a:close/>
                </a:path>
              </a:pathLst>
            </a:custGeom>
            <a:solidFill>
              <a:schemeClr val="accent2"/>
            </a:solidFill>
            <a:ln>
              <a:noFill/>
            </a:ln>
            <a:extLst/>
          </p:spPr>
          <p:txBody>
            <a:bodyPr vert="horz" wrap="square" lIns="91440" tIns="45720" rIns="91440" bIns="45720" numCol="1" rtlCol="0" anchor="t" anchorCtr="0" compatLnSpc="1">
              <a:prstTxWarp prst="textNoShape">
                <a:avLst/>
              </a:prstTxWarp>
              <a:noAutofit/>
            </a:bodyPr>
            <a:lstStyle/>
            <a:p>
              <a:pPr rtl="0"/>
              <a:endParaRPr lang="ru-RU" noProof="0" dirty="0"/>
            </a:p>
          </p:txBody>
        </p:sp>
        <p:sp>
          <p:nvSpPr>
            <p:cNvPr id="14" name="Полилиния 13"/>
            <p:cNvSpPr>
              <a:spLocks/>
            </p:cNvSpPr>
            <p:nvPr/>
          </p:nvSpPr>
          <p:spPr bwMode="gray">
            <a:xfrm rot="229093" flipH="1">
              <a:off x="363693" y="5127408"/>
              <a:ext cx="115581" cy="111454"/>
            </a:xfrm>
            <a:custGeom>
              <a:avLst/>
              <a:gdLst>
                <a:gd name="T0" fmla="*/ 28 w 36"/>
                <a:gd name="T1" fmla="*/ 7 h 35"/>
                <a:gd name="T2" fmla="*/ 30 w 36"/>
                <a:gd name="T3" fmla="*/ 29 h 35"/>
                <a:gd name="T4" fmla="*/ 8 w 36"/>
                <a:gd name="T5" fmla="*/ 27 h 35"/>
                <a:gd name="T6" fmla="*/ 6 w 36"/>
                <a:gd name="T7" fmla="*/ 5 h 35"/>
                <a:gd name="T8" fmla="*/ 28 w 36"/>
                <a:gd name="T9" fmla="*/ 7 h 35"/>
              </a:gdLst>
              <a:ahLst/>
              <a:cxnLst>
                <a:cxn ang="0">
                  <a:pos x="T0" y="T1"/>
                </a:cxn>
                <a:cxn ang="0">
                  <a:pos x="T2" y="T3"/>
                </a:cxn>
                <a:cxn ang="0">
                  <a:pos x="T4" y="T5"/>
                </a:cxn>
                <a:cxn ang="0">
                  <a:pos x="T6" y="T7"/>
                </a:cxn>
                <a:cxn ang="0">
                  <a:pos x="T8" y="T9"/>
                </a:cxn>
              </a:cxnLst>
              <a:rect l="0" t="0" r="r" b="b"/>
              <a:pathLst>
                <a:path w="36" h="35">
                  <a:moveTo>
                    <a:pt x="28" y="7"/>
                  </a:moveTo>
                  <a:cubicBezTo>
                    <a:pt x="35" y="13"/>
                    <a:pt x="36" y="23"/>
                    <a:pt x="30" y="29"/>
                  </a:cubicBezTo>
                  <a:cubicBezTo>
                    <a:pt x="24" y="35"/>
                    <a:pt x="14" y="34"/>
                    <a:pt x="8" y="27"/>
                  </a:cubicBezTo>
                  <a:cubicBezTo>
                    <a:pt x="1" y="21"/>
                    <a:pt x="0" y="11"/>
                    <a:pt x="6" y="5"/>
                  </a:cubicBezTo>
                  <a:cubicBezTo>
                    <a:pt x="12" y="0"/>
                    <a:pt x="22" y="0"/>
                    <a:pt x="28" y="7"/>
                  </a:cubicBezTo>
                  <a:close/>
                </a:path>
              </a:pathLst>
            </a:custGeom>
            <a:solidFill>
              <a:schemeClr val="accent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5" name="Полилиния 14"/>
            <p:cNvSpPr>
              <a:spLocks/>
            </p:cNvSpPr>
            <p:nvPr/>
          </p:nvSpPr>
          <p:spPr bwMode="gray">
            <a:xfrm rot="229093" flipH="1">
              <a:off x="820539" y="6496790"/>
              <a:ext cx="130517" cy="129721"/>
            </a:xfrm>
            <a:custGeom>
              <a:avLst/>
              <a:gdLst>
                <a:gd name="T0" fmla="*/ 50 w 106"/>
                <a:gd name="T1" fmla="*/ 0 h 106"/>
                <a:gd name="T2" fmla="*/ 50 w 106"/>
                <a:gd name="T3" fmla="*/ 0 h 106"/>
                <a:gd name="T4" fmla="*/ 42 w 106"/>
                <a:gd name="T5" fmla="*/ 12 h 106"/>
                <a:gd name="T6" fmla="*/ 32 w 106"/>
                <a:gd name="T7" fmla="*/ 5 h 106"/>
                <a:gd name="T8" fmla="*/ 30 w 106"/>
                <a:gd name="T9" fmla="*/ 5 h 106"/>
                <a:gd name="T10" fmla="*/ 28 w 106"/>
                <a:gd name="T11" fmla="*/ 22 h 106"/>
                <a:gd name="T12" fmla="*/ 16 w 106"/>
                <a:gd name="T13" fmla="*/ 19 h 106"/>
                <a:gd name="T14" fmla="*/ 11 w 106"/>
                <a:gd name="T15" fmla="*/ 21 h 106"/>
                <a:gd name="T16" fmla="*/ 17 w 106"/>
                <a:gd name="T17" fmla="*/ 38 h 106"/>
                <a:gd name="T18" fmla="*/ 1 w 106"/>
                <a:gd name="T19" fmla="*/ 45 h 106"/>
                <a:gd name="T20" fmla="*/ 8 w 106"/>
                <a:gd name="T21" fmla="*/ 54 h 106"/>
                <a:gd name="T22" fmla="*/ 1 w 106"/>
                <a:gd name="T23" fmla="*/ 63 h 106"/>
                <a:gd name="T24" fmla="*/ 21 w 106"/>
                <a:gd name="T25" fmla="*/ 70 h 106"/>
                <a:gd name="T26" fmla="*/ 15 w 106"/>
                <a:gd name="T27" fmla="*/ 91 h 106"/>
                <a:gd name="T28" fmla="*/ 19 w 106"/>
                <a:gd name="T29" fmla="*/ 92 h 106"/>
                <a:gd name="T30" fmla="*/ 30 w 106"/>
                <a:gd name="T31" fmla="*/ 88 h 106"/>
                <a:gd name="T32" fmla="*/ 34 w 106"/>
                <a:gd name="T33" fmla="*/ 103 h 106"/>
                <a:gd name="T34" fmla="*/ 35 w 106"/>
                <a:gd name="T35" fmla="*/ 103 h 106"/>
                <a:gd name="T36" fmla="*/ 47 w 106"/>
                <a:gd name="T37" fmla="*/ 94 h 106"/>
                <a:gd name="T38" fmla="*/ 56 w 106"/>
                <a:gd name="T39" fmla="*/ 106 h 106"/>
                <a:gd name="T40" fmla="*/ 57 w 106"/>
                <a:gd name="T41" fmla="*/ 106 h 106"/>
                <a:gd name="T42" fmla="*/ 64 w 106"/>
                <a:gd name="T43" fmla="*/ 95 h 106"/>
                <a:gd name="T44" fmla="*/ 75 w 106"/>
                <a:gd name="T45" fmla="*/ 101 h 106"/>
                <a:gd name="T46" fmla="*/ 77 w 106"/>
                <a:gd name="T47" fmla="*/ 101 h 106"/>
                <a:gd name="T48" fmla="*/ 79 w 106"/>
                <a:gd name="T49" fmla="*/ 84 h 106"/>
                <a:gd name="T50" fmla="*/ 91 w 106"/>
                <a:gd name="T51" fmla="*/ 87 h 106"/>
                <a:gd name="T52" fmla="*/ 96 w 106"/>
                <a:gd name="T53" fmla="*/ 85 h 106"/>
                <a:gd name="T54" fmla="*/ 89 w 106"/>
                <a:gd name="T55" fmla="*/ 68 h 106"/>
                <a:gd name="T56" fmla="*/ 106 w 106"/>
                <a:gd name="T57" fmla="*/ 61 h 106"/>
                <a:gd name="T58" fmla="*/ 98 w 106"/>
                <a:gd name="T59" fmla="*/ 52 h 106"/>
                <a:gd name="T60" fmla="*/ 106 w 106"/>
                <a:gd name="T61" fmla="*/ 43 h 106"/>
                <a:gd name="T62" fmla="*/ 85 w 106"/>
                <a:gd name="T63" fmla="*/ 36 h 106"/>
                <a:gd name="T64" fmla="*/ 91 w 106"/>
                <a:gd name="T65" fmla="*/ 16 h 106"/>
                <a:gd name="T66" fmla="*/ 88 w 106"/>
                <a:gd name="T67" fmla="*/ 15 h 106"/>
                <a:gd name="T68" fmla="*/ 76 w 106"/>
                <a:gd name="T69" fmla="*/ 18 h 106"/>
                <a:gd name="T70" fmla="*/ 73 w 106"/>
                <a:gd name="T71" fmla="*/ 4 h 106"/>
                <a:gd name="T72" fmla="*/ 71 w 106"/>
                <a:gd name="T73" fmla="*/ 3 h 106"/>
                <a:gd name="T74" fmla="*/ 60 w 106"/>
                <a:gd name="T75" fmla="*/ 12 h 106"/>
                <a:gd name="T76" fmla="*/ 50 w 106"/>
                <a:gd name="T7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6" h="106">
                  <a:moveTo>
                    <a:pt x="50" y="0"/>
                  </a:moveTo>
                  <a:cubicBezTo>
                    <a:pt x="50" y="0"/>
                    <a:pt x="50" y="0"/>
                    <a:pt x="50" y="0"/>
                  </a:cubicBezTo>
                  <a:cubicBezTo>
                    <a:pt x="47" y="0"/>
                    <a:pt x="44" y="5"/>
                    <a:pt x="42" y="12"/>
                  </a:cubicBezTo>
                  <a:cubicBezTo>
                    <a:pt x="38" y="7"/>
                    <a:pt x="34" y="5"/>
                    <a:pt x="32" y="5"/>
                  </a:cubicBezTo>
                  <a:cubicBezTo>
                    <a:pt x="31" y="5"/>
                    <a:pt x="30" y="5"/>
                    <a:pt x="30" y="5"/>
                  </a:cubicBezTo>
                  <a:cubicBezTo>
                    <a:pt x="27" y="7"/>
                    <a:pt x="26" y="13"/>
                    <a:pt x="28" y="22"/>
                  </a:cubicBezTo>
                  <a:cubicBezTo>
                    <a:pt x="23" y="20"/>
                    <a:pt x="19" y="19"/>
                    <a:pt x="16" y="19"/>
                  </a:cubicBezTo>
                  <a:cubicBezTo>
                    <a:pt x="13" y="19"/>
                    <a:pt x="12" y="20"/>
                    <a:pt x="11" y="21"/>
                  </a:cubicBezTo>
                  <a:cubicBezTo>
                    <a:pt x="8" y="24"/>
                    <a:pt x="11" y="30"/>
                    <a:pt x="17" y="38"/>
                  </a:cubicBezTo>
                  <a:cubicBezTo>
                    <a:pt x="7" y="39"/>
                    <a:pt x="1" y="42"/>
                    <a:pt x="1" y="45"/>
                  </a:cubicBezTo>
                  <a:cubicBezTo>
                    <a:pt x="0" y="48"/>
                    <a:pt x="3" y="51"/>
                    <a:pt x="8" y="54"/>
                  </a:cubicBezTo>
                  <a:cubicBezTo>
                    <a:pt x="3" y="57"/>
                    <a:pt x="0" y="61"/>
                    <a:pt x="1" y="63"/>
                  </a:cubicBezTo>
                  <a:cubicBezTo>
                    <a:pt x="2" y="67"/>
                    <a:pt x="10" y="70"/>
                    <a:pt x="21" y="70"/>
                  </a:cubicBezTo>
                  <a:cubicBezTo>
                    <a:pt x="15" y="80"/>
                    <a:pt x="12" y="88"/>
                    <a:pt x="15" y="91"/>
                  </a:cubicBezTo>
                  <a:cubicBezTo>
                    <a:pt x="16" y="91"/>
                    <a:pt x="17" y="92"/>
                    <a:pt x="19" y="92"/>
                  </a:cubicBezTo>
                  <a:cubicBezTo>
                    <a:pt x="22" y="92"/>
                    <a:pt x="26" y="91"/>
                    <a:pt x="30" y="88"/>
                  </a:cubicBezTo>
                  <a:cubicBezTo>
                    <a:pt x="30" y="96"/>
                    <a:pt x="31" y="102"/>
                    <a:pt x="34" y="103"/>
                  </a:cubicBezTo>
                  <a:cubicBezTo>
                    <a:pt x="34" y="103"/>
                    <a:pt x="35" y="103"/>
                    <a:pt x="35" y="103"/>
                  </a:cubicBezTo>
                  <a:cubicBezTo>
                    <a:pt x="38" y="103"/>
                    <a:pt x="42" y="100"/>
                    <a:pt x="47" y="94"/>
                  </a:cubicBezTo>
                  <a:cubicBezTo>
                    <a:pt x="50" y="102"/>
                    <a:pt x="53" y="106"/>
                    <a:pt x="56" y="106"/>
                  </a:cubicBezTo>
                  <a:cubicBezTo>
                    <a:pt x="56" y="106"/>
                    <a:pt x="57" y="106"/>
                    <a:pt x="57" y="106"/>
                  </a:cubicBezTo>
                  <a:cubicBezTo>
                    <a:pt x="60" y="106"/>
                    <a:pt x="62" y="102"/>
                    <a:pt x="64" y="95"/>
                  </a:cubicBezTo>
                  <a:cubicBezTo>
                    <a:pt x="69" y="99"/>
                    <a:pt x="72" y="101"/>
                    <a:pt x="75" y="101"/>
                  </a:cubicBezTo>
                  <a:cubicBezTo>
                    <a:pt x="76" y="101"/>
                    <a:pt x="76" y="101"/>
                    <a:pt x="77" y="101"/>
                  </a:cubicBezTo>
                  <a:cubicBezTo>
                    <a:pt x="80" y="99"/>
                    <a:pt x="81" y="93"/>
                    <a:pt x="79" y="84"/>
                  </a:cubicBezTo>
                  <a:cubicBezTo>
                    <a:pt x="84" y="86"/>
                    <a:pt x="88" y="87"/>
                    <a:pt x="91" y="87"/>
                  </a:cubicBezTo>
                  <a:cubicBezTo>
                    <a:pt x="93" y="87"/>
                    <a:pt x="95" y="87"/>
                    <a:pt x="96" y="85"/>
                  </a:cubicBezTo>
                  <a:cubicBezTo>
                    <a:pt x="98" y="82"/>
                    <a:pt x="95" y="76"/>
                    <a:pt x="89" y="68"/>
                  </a:cubicBezTo>
                  <a:cubicBezTo>
                    <a:pt x="99" y="67"/>
                    <a:pt x="105" y="65"/>
                    <a:pt x="106" y="61"/>
                  </a:cubicBezTo>
                  <a:cubicBezTo>
                    <a:pt x="106" y="58"/>
                    <a:pt x="104" y="55"/>
                    <a:pt x="98" y="52"/>
                  </a:cubicBezTo>
                  <a:cubicBezTo>
                    <a:pt x="103" y="49"/>
                    <a:pt x="106" y="46"/>
                    <a:pt x="106" y="43"/>
                  </a:cubicBezTo>
                  <a:cubicBezTo>
                    <a:pt x="105" y="39"/>
                    <a:pt x="97" y="37"/>
                    <a:pt x="85" y="36"/>
                  </a:cubicBezTo>
                  <a:cubicBezTo>
                    <a:pt x="92" y="27"/>
                    <a:pt x="94" y="19"/>
                    <a:pt x="91" y="16"/>
                  </a:cubicBezTo>
                  <a:cubicBezTo>
                    <a:pt x="90" y="15"/>
                    <a:pt x="89" y="15"/>
                    <a:pt x="88" y="15"/>
                  </a:cubicBezTo>
                  <a:cubicBezTo>
                    <a:pt x="85" y="15"/>
                    <a:pt x="81" y="16"/>
                    <a:pt x="76" y="18"/>
                  </a:cubicBezTo>
                  <a:cubicBezTo>
                    <a:pt x="77" y="10"/>
                    <a:pt x="76" y="5"/>
                    <a:pt x="73" y="4"/>
                  </a:cubicBezTo>
                  <a:cubicBezTo>
                    <a:pt x="72" y="3"/>
                    <a:pt x="72" y="3"/>
                    <a:pt x="71" y="3"/>
                  </a:cubicBezTo>
                  <a:cubicBezTo>
                    <a:pt x="68" y="3"/>
                    <a:pt x="64" y="7"/>
                    <a:pt x="60" y="12"/>
                  </a:cubicBezTo>
                  <a:cubicBezTo>
                    <a:pt x="57" y="5"/>
                    <a:pt x="54" y="0"/>
                    <a:pt x="50" y="0"/>
                  </a:cubicBezTo>
                </a:path>
              </a:pathLst>
            </a:custGeom>
            <a:solidFill>
              <a:schemeClr val="bg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6" name="Полилиния 15"/>
            <p:cNvSpPr>
              <a:spLocks/>
            </p:cNvSpPr>
            <p:nvPr/>
          </p:nvSpPr>
          <p:spPr bwMode="gray">
            <a:xfrm rot="18488757">
              <a:off x="56320" y="5556204"/>
              <a:ext cx="303358" cy="304647"/>
            </a:xfrm>
            <a:custGeom>
              <a:avLst/>
              <a:gdLst>
                <a:gd name="T0" fmla="*/ 117 w 117"/>
                <a:gd name="T1" fmla="*/ 67 h 117"/>
                <a:gd name="T2" fmla="*/ 103 w 117"/>
                <a:gd name="T3" fmla="*/ 54 h 117"/>
                <a:gd name="T4" fmla="*/ 114 w 117"/>
                <a:gd name="T5" fmla="*/ 40 h 117"/>
                <a:gd name="T6" fmla="*/ 100 w 117"/>
                <a:gd name="T7" fmla="*/ 35 h 117"/>
                <a:gd name="T8" fmla="*/ 103 w 117"/>
                <a:gd name="T9" fmla="*/ 20 h 117"/>
                <a:gd name="T10" fmla="*/ 86 w 117"/>
                <a:gd name="T11" fmla="*/ 22 h 117"/>
                <a:gd name="T12" fmla="*/ 83 w 117"/>
                <a:gd name="T13" fmla="*/ 5 h 117"/>
                <a:gd name="T14" fmla="*/ 68 w 117"/>
                <a:gd name="T15" fmla="*/ 13 h 117"/>
                <a:gd name="T16" fmla="*/ 59 w 117"/>
                <a:gd name="T17" fmla="*/ 0 h 117"/>
                <a:gd name="T18" fmla="*/ 47 w 117"/>
                <a:gd name="T19" fmla="*/ 20 h 117"/>
                <a:gd name="T20" fmla="*/ 26 w 117"/>
                <a:gd name="T21" fmla="*/ 9 h 117"/>
                <a:gd name="T22" fmla="*/ 25 w 117"/>
                <a:gd name="T23" fmla="*/ 22 h 117"/>
                <a:gd name="T24" fmla="*/ 12 w 117"/>
                <a:gd name="T25" fmla="*/ 23 h 117"/>
                <a:gd name="T26" fmla="*/ 19 w 117"/>
                <a:gd name="T27" fmla="*/ 42 h 117"/>
                <a:gd name="T28" fmla="*/ 1 w 117"/>
                <a:gd name="T29" fmla="*/ 50 h 117"/>
                <a:gd name="T30" fmla="*/ 15 w 117"/>
                <a:gd name="T31" fmla="*/ 62 h 117"/>
                <a:gd name="T32" fmla="*/ 3 w 117"/>
                <a:gd name="T33" fmla="*/ 77 h 117"/>
                <a:gd name="T34" fmla="*/ 18 w 117"/>
                <a:gd name="T35" fmla="*/ 81 h 117"/>
                <a:gd name="T36" fmla="*/ 14 w 117"/>
                <a:gd name="T37" fmla="*/ 97 h 117"/>
                <a:gd name="T38" fmla="*/ 32 w 117"/>
                <a:gd name="T39" fmla="*/ 95 h 117"/>
                <a:gd name="T40" fmla="*/ 35 w 117"/>
                <a:gd name="T41" fmla="*/ 112 h 117"/>
                <a:gd name="T42" fmla="*/ 49 w 117"/>
                <a:gd name="T43" fmla="*/ 103 h 117"/>
                <a:gd name="T44" fmla="*/ 59 w 117"/>
                <a:gd name="T45" fmla="*/ 117 h 117"/>
                <a:gd name="T46" fmla="*/ 70 w 117"/>
                <a:gd name="T47" fmla="*/ 96 h 117"/>
                <a:gd name="T48" fmla="*/ 91 w 117"/>
                <a:gd name="T49" fmla="*/ 107 h 117"/>
                <a:gd name="T50" fmla="*/ 93 w 117"/>
                <a:gd name="T51" fmla="*/ 94 h 117"/>
                <a:gd name="T52" fmla="*/ 105 w 117"/>
                <a:gd name="T53" fmla="*/ 93 h 117"/>
                <a:gd name="T54" fmla="*/ 98 w 117"/>
                <a:gd name="T55" fmla="*/ 75 h 117"/>
                <a:gd name="T56" fmla="*/ 117 w 117"/>
                <a:gd name="T57" fmla="*/ 6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7" h="117">
                  <a:moveTo>
                    <a:pt x="117" y="67"/>
                  </a:moveTo>
                  <a:cubicBezTo>
                    <a:pt x="117" y="63"/>
                    <a:pt x="112" y="58"/>
                    <a:pt x="103" y="54"/>
                  </a:cubicBezTo>
                  <a:cubicBezTo>
                    <a:pt x="111" y="49"/>
                    <a:pt x="116" y="43"/>
                    <a:pt x="114" y="40"/>
                  </a:cubicBezTo>
                  <a:cubicBezTo>
                    <a:pt x="113" y="36"/>
                    <a:pt x="108" y="35"/>
                    <a:pt x="100" y="35"/>
                  </a:cubicBezTo>
                  <a:cubicBezTo>
                    <a:pt x="104" y="28"/>
                    <a:pt x="105" y="22"/>
                    <a:pt x="103" y="20"/>
                  </a:cubicBezTo>
                  <a:cubicBezTo>
                    <a:pt x="100" y="17"/>
                    <a:pt x="94" y="18"/>
                    <a:pt x="86" y="22"/>
                  </a:cubicBezTo>
                  <a:cubicBezTo>
                    <a:pt x="87" y="12"/>
                    <a:pt x="86" y="6"/>
                    <a:pt x="83" y="5"/>
                  </a:cubicBezTo>
                  <a:cubicBezTo>
                    <a:pt x="79" y="3"/>
                    <a:pt x="74" y="6"/>
                    <a:pt x="68" y="13"/>
                  </a:cubicBezTo>
                  <a:cubicBezTo>
                    <a:pt x="66" y="5"/>
                    <a:pt x="62" y="0"/>
                    <a:pt x="59" y="0"/>
                  </a:cubicBezTo>
                  <a:cubicBezTo>
                    <a:pt x="54" y="0"/>
                    <a:pt x="50" y="8"/>
                    <a:pt x="47" y="20"/>
                  </a:cubicBezTo>
                  <a:cubicBezTo>
                    <a:pt x="38" y="11"/>
                    <a:pt x="30" y="7"/>
                    <a:pt x="26" y="9"/>
                  </a:cubicBezTo>
                  <a:cubicBezTo>
                    <a:pt x="24" y="11"/>
                    <a:pt x="23" y="16"/>
                    <a:pt x="25" y="22"/>
                  </a:cubicBezTo>
                  <a:cubicBezTo>
                    <a:pt x="18" y="20"/>
                    <a:pt x="14" y="20"/>
                    <a:pt x="12" y="23"/>
                  </a:cubicBezTo>
                  <a:cubicBezTo>
                    <a:pt x="9" y="26"/>
                    <a:pt x="12" y="33"/>
                    <a:pt x="19" y="42"/>
                  </a:cubicBezTo>
                  <a:cubicBezTo>
                    <a:pt x="8" y="43"/>
                    <a:pt x="1" y="45"/>
                    <a:pt x="1" y="50"/>
                  </a:cubicBezTo>
                  <a:cubicBezTo>
                    <a:pt x="0" y="54"/>
                    <a:pt x="6" y="58"/>
                    <a:pt x="15" y="62"/>
                  </a:cubicBezTo>
                  <a:cubicBezTo>
                    <a:pt x="6" y="68"/>
                    <a:pt x="2" y="73"/>
                    <a:pt x="3" y="77"/>
                  </a:cubicBezTo>
                  <a:cubicBezTo>
                    <a:pt x="4" y="80"/>
                    <a:pt x="10" y="82"/>
                    <a:pt x="18" y="81"/>
                  </a:cubicBezTo>
                  <a:cubicBezTo>
                    <a:pt x="14" y="88"/>
                    <a:pt x="12" y="94"/>
                    <a:pt x="14" y="97"/>
                  </a:cubicBezTo>
                  <a:cubicBezTo>
                    <a:pt x="17" y="99"/>
                    <a:pt x="23" y="98"/>
                    <a:pt x="32" y="95"/>
                  </a:cubicBezTo>
                  <a:cubicBezTo>
                    <a:pt x="30" y="104"/>
                    <a:pt x="31" y="110"/>
                    <a:pt x="35" y="112"/>
                  </a:cubicBezTo>
                  <a:cubicBezTo>
                    <a:pt x="38" y="113"/>
                    <a:pt x="43" y="110"/>
                    <a:pt x="49" y="103"/>
                  </a:cubicBezTo>
                  <a:cubicBezTo>
                    <a:pt x="52" y="112"/>
                    <a:pt x="55" y="117"/>
                    <a:pt x="59" y="117"/>
                  </a:cubicBezTo>
                  <a:cubicBezTo>
                    <a:pt x="63" y="117"/>
                    <a:pt x="67" y="109"/>
                    <a:pt x="70" y="96"/>
                  </a:cubicBezTo>
                  <a:cubicBezTo>
                    <a:pt x="79" y="105"/>
                    <a:pt x="87" y="109"/>
                    <a:pt x="91" y="107"/>
                  </a:cubicBezTo>
                  <a:cubicBezTo>
                    <a:pt x="94" y="105"/>
                    <a:pt x="94" y="101"/>
                    <a:pt x="93" y="94"/>
                  </a:cubicBezTo>
                  <a:cubicBezTo>
                    <a:pt x="99" y="96"/>
                    <a:pt x="104" y="96"/>
                    <a:pt x="105" y="93"/>
                  </a:cubicBezTo>
                  <a:cubicBezTo>
                    <a:pt x="108" y="90"/>
                    <a:pt x="105" y="83"/>
                    <a:pt x="98" y="75"/>
                  </a:cubicBezTo>
                  <a:cubicBezTo>
                    <a:pt x="109" y="74"/>
                    <a:pt x="116" y="71"/>
                    <a:pt x="117" y="67"/>
                  </a:cubicBezTo>
                  <a:close/>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7" name="Полилиния 16"/>
            <p:cNvSpPr>
              <a:spLocks/>
            </p:cNvSpPr>
            <p:nvPr/>
          </p:nvSpPr>
          <p:spPr bwMode="gray">
            <a:xfrm rot="21540920" flipH="1">
              <a:off x="309775" y="56187"/>
              <a:ext cx="173372" cy="171307"/>
            </a:xfrm>
            <a:custGeom>
              <a:avLst/>
              <a:gdLst>
                <a:gd name="T0" fmla="*/ 54 w 54"/>
                <a:gd name="T1" fmla="*/ 31 h 54"/>
                <a:gd name="T2" fmla="*/ 50 w 54"/>
                <a:gd name="T3" fmla="*/ 26 h 54"/>
                <a:gd name="T4" fmla="*/ 54 w 54"/>
                <a:gd name="T5" fmla="*/ 22 h 54"/>
                <a:gd name="T6" fmla="*/ 43 w 54"/>
                <a:gd name="T7" fmla="*/ 18 h 54"/>
                <a:gd name="T8" fmla="*/ 47 w 54"/>
                <a:gd name="T9" fmla="*/ 8 h 54"/>
                <a:gd name="T10" fmla="*/ 39 w 54"/>
                <a:gd name="T11" fmla="*/ 9 h 54"/>
                <a:gd name="T12" fmla="*/ 37 w 54"/>
                <a:gd name="T13" fmla="*/ 1 h 54"/>
                <a:gd name="T14" fmla="*/ 30 w 54"/>
                <a:gd name="T15" fmla="*/ 6 h 54"/>
                <a:gd name="T16" fmla="*/ 25 w 54"/>
                <a:gd name="T17" fmla="*/ 0 h 54"/>
                <a:gd name="T18" fmla="*/ 21 w 54"/>
                <a:gd name="T19" fmla="*/ 6 h 54"/>
                <a:gd name="T20" fmla="*/ 15 w 54"/>
                <a:gd name="T21" fmla="*/ 2 h 54"/>
                <a:gd name="T22" fmla="*/ 14 w 54"/>
                <a:gd name="T23" fmla="*/ 11 h 54"/>
                <a:gd name="T24" fmla="*/ 5 w 54"/>
                <a:gd name="T25" fmla="*/ 10 h 54"/>
                <a:gd name="T26" fmla="*/ 9 w 54"/>
                <a:gd name="T27" fmla="*/ 19 h 54"/>
                <a:gd name="T28" fmla="*/ 0 w 54"/>
                <a:gd name="T29" fmla="*/ 23 h 54"/>
                <a:gd name="T30" fmla="*/ 4 w 54"/>
                <a:gd name="T31" fmla="*/ 27 h 54"/>
                <a:gd name="T32" fmla="*/ 0 w 54"/>
                <a:gd name="T33" fmla="*/ 32 h 54"/>
                <a:gd name="T34" fmla="*/ 11 w 54"/>
                <a:gd name="T35" fmla="*/ 36 h 54"/>
                <a:gd name="T36" fmla="*/ 8 w 54"/>
                <a:gd name="T37" fmla="*/ 46 h 54"/>
                <a:gd name="T38" fmla="*/ 15 w 54"/>
                <a:gd name="T39" fmla="*/ 45 h 54"/>
                <a:gd name="T40" fmla="*/ 17 w 54"/>
                <a:gd name="T41" fmla="*/ 52 h 54"/>
                <a:gd name="T42" fmla="*/ 24 w 54"/>
                <a:gd name="T43" fmla="*/ 48 h 54"/>
                <a:gd name="T44" fmla="*/ 29 w 54"/>
                <a:gd name="T45" fmla="*/ 54 h 54"/>
                <a:gd name="T46" fmla="*/ 33 w 54"/>
                <a:gd name="T47" fmla="*/ 48 h 54"/>
                <a:gd name="T48" fmla="*/ 39 w 54"/>
                <a:gd name="T49" fmla="*/ 51 h 54"/>
                <a:gd name="T50" fmla="*/ 40 w 54"/>
                <a:gd name="T51" fmla="*/ 43 h 54"/>
                <a:gd name="T52" fmla="*/ 49 w 54"/>
                <a:gd name="T53" fmla="*/ 43 h 54"/>
                <a:gd name="T54" fmla="*/ 46 w 54"/>
                <a:gd name="T55" fmla="*/ 35 h 54"/>
                <a:gd name="T56" fmla="*/ 54 w 54"/>
                <a:gd name="T57" fmla="*/ 3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 h="54">
                  <a:moveTo>
                    <a:pt x="54" y="31"/>
                  </a:moveTo>
                  <a:cubicBezTo>
                    <a:pt x="54" y="29"/>
                    <a:pt x="53" y="28"/>
                    <a:pt x="50" y="26"/>
                  </a:cubicBezTo>
                  <a:cubicBezTo>
                    <a:pt x="53" y="25"/>
                    <a:pt x="54" y="23"/>
                    <a:pt x="54" y="22"/>
                  </a:cubicBezTo>
                  <a:cubicBezTo>
                    <a:pt x="53" y="20"/>
                    <a:pt x="49" y="18"/>
                    <a:pt x="43" y="18"/>
                  </a:cubicBezTo>
                  <a:cubicBezTo>
                    <a:pt x="47" y="13"/>
                    <a:pt x="48" y="9"/>
                    <a:pt x="47" y="8"/>
                  </a:cubicBezTo>
                  <a:cubicBezTo>
                    <a:pt x="45" y="7"/>
                    <a:pt x="43" y="7"/>
                    <a:pt x="39" y="9"/>
                  </a:cubicBezTo>
                  <a:cubicBezTo>
                    <a:pt x="39" y="5"/>
                    <a:pt x="39" y="2"/>
                    <a:pt x="37" y="1"/>
                  </a:cubicBezTo>
                  <a:cubicBezTo>
                    <a:pt x="35" y="1"/>
                    <a:pt x="33" y="3"/>
                    <a:pt x="30" y="6"/>
                  </a:cubicBezTo>
                  <a:cubicBezTo>
                    <a:pt x="29" y="2"/>
                    <a:pt x="27" y="0"/>
                    <a:pt x="25" y="0"/>
                  </a:cubicBezTo>
                  <a:cubicBezTo>
                    <a:pt x="24" y="0"/>
                    <a:pt x="22" y="2"/>
                    <a:pt x="21" y="6"/>
                  </a:cubicBezTo>
                  <a:cubicBezTo>
                    <a:pt x="19" y="3"/>
                    <a:pt x="16" y="2"/>
                    <a:pt x="15" y="2"/>
                  </a:cubicBezTo>
                  <a:cubicBezTo>
                    <a:pt x="13" y="3"/>
                    <a:pt x="13" y="6"/>
                    <a:pt x="14" y="11"/>
                  </a:cubicBezTo>
                  <a:cubicBezTo>
                    <a:pt x="10" y="9"/>
                    <a:pt x="6" y="9"/>
                    <a:pt x="5" y="10"/>
                  </a:cubicBezTo>
                  <a:cubicBezTo>
                    <a:pt x="4" y="12"/>
                    <a:pt x="5" y="15"/>
                    <a:pt x="9" y="19"/>
                  </a:cubicBezTo>
                  <a:cubicBezTo>
                    <a:pt x="4" y="20"/>
                    <a:pt x="0" y="21"/>
                    <a:pt x="0" y="23"/>
                  </a:cubicBezTo>
                  <a:cubicBezTo>
                    <a:pt x="0" y="24"/>
                    <a:pt x="1" y="26"/>
                    <a:pt x="4" y="27"/>
                  </a:cubicBezTo>
                  <a:cubicBezTo>
                    <a:pt x="1" y="29"/>
                    <a:pt x="0" y="31"/>
                    <a:pt x="0" y="32"/>
                  </a:cubicBezTo>
                  <a:cubicBezTo>
                    <a:pt x="1" y="34"/>
                    <a:pt x="5" y="35"/>
                    <a:pt x="11" y="36"/>
                  </a:cubicBezTo>
                  <a:cubicBezTo>
                    <a:pt x="7" y="41"/>
                    <a:pt x="6" y="45"/>
                    <a:pt x="8" y="46"/>
                  </a:cubicBezTo>
                  <a:cubicBezTo>
                    <a:pt x="9" y="47"/>
                    <a:pt x="12" y="47"/>
                    <a:pt x="15" y="45"/>
                  </a:cubicBezTo>
                  <a:cubicBezTo>
                    <a:pt x="15" y="49"/>
                    <a:pt x="16" y="52"/>
                    <a:pt x="17" y="52"/>
                  </a:cubicBezTo>
                  <a:cubicBezTo>
                    <a:pt x="19" y="53"/>
                    <a:pt x="21" y="51"/>
                    <a:pt x="24" y="48"/>
                  </a:cubicBezTo>
                  <a:cubicBezTo>
                    <a:pt x="25" y="52"/>
                    <a:pt x="27" y="54"/>
                    <a:pt x="29" y="54"/>
                  </a:cubicBezTo>
                  <a:cubicBezTo>
                    <a:pt x="30" y="54"/>
                    <a:pt x="32" y="52"/>
                    <a:pt x="33" y="48"/>
                  </a:cubicBezTo>
                  <a:cubicBezTo>
                    <a:pt x="35" y="51"/>
                    <a:pt x="38" y="52"/>
                    <a:pt x="39" y="51"/>
                  </a:cubicBezTo>
                  <a:cubicBezTo>
                    <a:pt x="41" y="51"/>
                    <a:pt x="41" y="47"/>
                    <a:pt x="40" y="43"/>
                  </a:cubicBezTo>
                  <a:cubicBezTo>
                    <a:pt x="45" y="44"/>
                    <a:pt x="48" y="45"/>
                    <a:pt x="49" y="43"/>
                  </a:cubicBezTo>
                  <a:cubicBezTo>
                    <a:pt x="50" y="42"/>
                    <a:pt x="49" y="39"/>
                    <a:pt x="46" y="35"/>
                  </a:cubicBezTo>
                  <a:cubicBezTo>
                    <a:pt x="51" y="34"/>
                    <a:pt x="54" y="33"/>
                    <a:pt x="54" y="31"/>
                  </a:cubicBezTo>
                  <a:close/>
                </a:path>
              </a:pathLst>
            </a:custGeom>
            <a:solidFill>
              <a:schemeClr val="accent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8" name="Овал 33"/>
            <p:cNvSpPr>
              <a:spLocks noChangeArrowheads="1"/>
            </p:cNvSpPr>
            <p:nvPr/>
          </p:nvSpPr>
          <p:spPr bwMode="gray">
            <a:xfrm rot="21540920" flipH="1">
              <a:off x="77245" y="2006726"/>
              <a:ext cx="107325" cy="90813"/>
            </a:xfrm>
            <a:prstGeom prst="ellipse">
              <a:avLst/>
            </a:pr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9" name="Полилиния 27"/>
            <p:cNvSpPr>
              <a:spLocks/>
            </p:cNvSpPr>
            <p:nvPr/>
          </p:nvSpPr>
          <p:spPr bwMode="gray">
            <a:xfrm rot="19007982" flipV="1">
              <a:off x="756768" y="5796628"/>
              <a:ext cx="138254" cy="141654"/>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sp>
          <p:nvSpPr>
            <p:cNvPr id="20" name="Полилиния 19"/>
            <p:cNvSpPr/>
            <p:nvPr/>
          </p:nvSpPr>
          <p:spPr bwMode="gray">
            <a:xfrm>
              <a:off x="-111192" y="5906666"/>
              <a:ext cx="670" cy="8039"/>
            </a:xfrm>
            <a:custGeom>
              <a:avLst/>
              <a:gdLst>
                <a:gd name="connsiteX0" fmla="*/ 133 w 591"/>
                <a:gd name="connsiteY0" fmla="*/ 57 h 7090"/>
                <a:gd name="connsiteX1" fmla="*/ 502 w 591"/>
                <a:gd name="connsiteY1" fmla="*/ 3724 h 7090"/>
                <a:gd name="connsiteX2" fmla="*/ 591 w 591"/>
                <a:gd name="connsiteY2" fmla="*/ 5706 h 7090"/>
                <a:gd name="connsiteX3" fmla="*/ 1 w 591"/>
                <a:gd name="connsiteY3" fmla="*/ 7090 h 7090"/>
                <a:gd name="connsiteX4" fmla="*/ 133 w 591"/>
                <a:gd name="connsiteY4" fmla="*/ 57 h 7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 h="7090">
                  <a:moveTo>
                    <a:pt x="133" y="57"/>
                  </a:moveTo>
                  <a:cubicBezTo>
                    <a:pt x="221" y="-306"/>
                    <a:pt x="348" y="1114"/>
                    <a:pt x="502" y="3724"/>
                  </a:cubicBezTo>
                  <a:lnTo>
                    <a:pt x="591" y="5706"/>
                  </a:lnTo>
                  <a:lnTo>
                    <a:pt x="1" y="7090"/>
                  </a:lnTo>
                  <a:cubicBezTo>
                    <a:pt x="-4" y="2567"/>
                    <a:pt x="45" y="420"/>
                    <a:pt x="133" y="5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1" name="Полилиния 49"/>
            <p:cNvSpPr>
              <a:spLocks/>
            </p:cNvSpPr>
            <p:nvPr/>
          </p:nvSpPr>
          <p:spPr bwMode="gray">
            <a:xfrm rot="238563">
              <a:off x="193325" y="5986638"/>
              <a:ext cx="587092" cy="435643"/>
            </a:xfrm>
            <a:custGeom>
              <a:avLst/>
              <a:gdLst>
                <a:gd name="T0" fmla="*/ 28 w 159"/>
                <a:gd name="T1" fmla="*/ 9 h 124"/>
                <a:gd name="T2" fmla="*/ 82 w 159"/>
                <a:gd name="T3" fmla="*/ 89 h 124"/>
                <a:gd name="T4" fmla="*/ 159 w 159"/>
                <a:gd name="T5" fmla="*/ 30 h 124"/>
                <a:gd name="T6" fmla="*/ 79 w 159"/>
                <a:gd name="T7" fmla="*/ 107 h 124"/>
                <a:gd name="T8" fmla="*/ 78 w 159"/>
                <a:gd name="T9" fmla="*/ 109 h 124"/>
                <a:gd name="T10" fmla="*/ 28 w 159"/>
                <a:gd name="T11" fmla="*/ 9 h 124"/>
                <a:gd name="connsiteX0" fmla="*/ 437 w 8676"/>
                <a:gd name="connsiteY0" fmla="*/ 38 h 8343"/>
                <a:gd name="connsiteX1" fmla="*/ 3833 w 8676"/>
                <a:gd name="connsiteY1" fmla="*/ 6489 h 8343"/>
                <a:gd name="connsiteX2" fmla="*/ 8676 w 8676"/>
                <a:gd name="connsiteY2" fmla="*/ 1731 h 8343"/>
                <a:gd name="connsiteX3" fmla="*/ 3823 w 8676"/>
                <a:gd name="connsiteY3" fmla="*/ 8271 h 8343"/>
                <a:gd name="connsiteX4" fmla="*/ 3582 w 8676"/>
                <a:gd name="connsiteY4" fmla="*/ 8102 h 8343"/>
                <a:gd name="connsiteX5" fmla="*/ 437 w 8676"/>
                <a:gd name="connsiteY5" fmla="*/ 38 h 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6" h="8343">
                  <a:moveTo>
                    <a:pt x="437" y="38"/>
                  </a:moveTo>
                  <a:cubicBezTo>
                    <a:pt x="1758" y="602"/>
                    <a:pt x="3645" y="4151"/>
                    <a:pt x="3833" y="6489"/>
                  </a:cubicBezTo>
                  <a:cubicBezTo>
                    <a:pt x="5091" y="4070"/>
                    <a:pt x="8676" y="-43"/>
                    <a:pt x="8676" y="1731"/>
                  </a:cubicBezTo>
                  <a:cubicBezTo>
                    <a:pt x="8613" y="4070"/>
                    <a:pt x="5458" y="8997"/>
                    <a:pt x="3823" y="8271"/>
                  </a:cubicBezTo>
                  <a:cubicBezTo>
                    <a:pt x="3760" y="8352"/>
                    <a:pt x="3582" y="8022"/>
                    <a:pt x="3582" y="8102"/>
                  </a:cubicBezTo>
                  <a:cubicBezTo>
                    <a:pt x="2764" y="9312"/>
                    <a:pt x="-1324" y="-688"/>
                    <a:pt x="437" y="38"/>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2" name="Полилиния 21"/>
            <p:cNvSpPr/>
            <p:nvPr/>
          </p:nvSpPr>
          <p:spPr bwMode="gray">
            <a:xfrm>
              <a:off x="-5482" y="1265703"/>
              <a:ext cx="764564" cy="2440644"/>
            </a:xfrm>
            <a:custGeom>
              <a:avLst/>
              <a:gdLst>
                <a:gd name="connsiteX0" fmla="*/ 762840 w 764564"/>
                <a:gd name="connsiteY0" fmla="*/ 0 h 2440644"/>
                <a:gd name="connsiteX1" fmla="*/ 764564 w 764564"/>
                <a:gd name="connsiteY1" fmla="*/ 6597 h 2440644"/>
                <a:gd name="connsiteX2" fmla="*/ 415990 w 764564"/>
                <a:gd name="connsiteY2" fmla="*/ 745997 h 2440644"/>
                <a:gd name="connsiteX3" fmla="*/ 496527 w 764564"/>
                <a:gd name="connsiteY3" fmla="*/ 655633 h 2440644"/>
                <a:gd name="connsiteX4" fmla="*/ 498251 w 764564"/>
                <a:gd name="connsiteY4" fmla="*/ 662230 h 2440644"/>
                <a:gd name="connsiteX5" fmla="*/ 412572 w 764564"/>
                <a:gd name="connsiteY5" fmla="*/ 757070 h 2440644"/>
                <a:gd name="connsiteX6" fmla="*/ 132423 w 764564"/>
                <a:gd name="connsiteY6" fmla="*/ 1794536 h 2440644"/>
                <a:gd name="connsiteX7" fmla="*/ 12481 w 764564"/>
                <a:gd name="connsiteY7" fmla="*/ 2370241 h 2440644"/>
                <a:gd name="connsiteX8" fmla="*/ 0 w 764564"/>
                <a:gd name="connsiteY8" fmla="*/ 2440644 h 2440644"/>
                <a:gd name="connsiteX9" fmla="*/ 0 w 764564"/>
                <a:gd name="connsiteY9" fmla="*/ 2414471 h 2440644"/>
                <a:gd name="connsiteX10" fmla="*/ 8605 w 764564"/>
                <a:gd name="connsiteY10" fmla="*/ 2365918 h 2440644"/>
                <a:gd name="connsiteX11" fmla="*/ 127275 w 764564"/>
                <a:gd name="connsiteY11" fmla="*/ 1794968 h 2440644"/>
                <a:gd name="connsiteX12" fmla="*/ 762840 w 764564"/>
                <a:gd name="connsiteY12" fmla="*/ 0 h 244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4564" h="2440644">
                  <a:moveTo>
                    <a:pt x="762840" y="0"/>
                  </a:moveTo>
                  <a:cubicBezTo>
                    <a:pt x="764564" y="6597"/>
                    <a:pt x="764564" y="6597"/>
                    <a:pt x="764564" y="6597"/>
                  </a:cubicBezTo>
                  <a:cubicBezTo>
                    <a:pt x="661164" y="110118"/>
                    <a:pt x="539650" y="369766"/>
                    <a:pt x="415990" y="745997"/>
                  </a:cubicBezTo>
                  <a:cubicBezTo>
                    <a:pt x="496527" y="655633"/>
                    <a:pt x="496527" y="655633"/>
                    <a:pt x="496527" y="655633"/>
                  </a:cubicBezTo>
                  <a:cubicBezTo>
                    <a:pt x="498251" y="662230"/>
                    <a:pt x="498251" y="662230"/>
                    <a:pt x="498251" y="662230"/>
                  </a:cubicBezTo>
                  <a:cubicBezTo>
                    <a:pt x="412572" y="757070"/>
                    <a:pt x="412572" y="757070"/>
                    <a:pt x="412572" y="757070"/>
                  </a:cubicBezTo>
                  <a:cubicBezTo>
                    <a:pt x="318542" y="1041374"/>
                    <a:pt x="223452" y="1394081"/>
                    <a:pt x="132423" y="1794536"/>
                  </a:cubicBezTo>
                  <a:cubicBezTo>
                    <a:pt x="87192" y="1992829"/>
                    <a:pt x="46889" y="2187085"/>
                    <a:pt x="12481" y="2370241"/>
                  </a:cubicBezTo>
                  <a:lnTo>
                    <a:pt x="0" y="2440644"/>
                  </a:lnTo>
                  <a:lnTo>
                    <a:pt x="0" y="2414471"/>
                  </a:lnTo>
                  <a:lnTo>
                    <a:pt x="8605" y="2365918"/>
                  </a:lnTo>
                  <a:cubicBezTo>
                    <a:pt x="42739" y="2184035"/>
                    <a:pt x="82614" y="1991416"/>
                    <a:pt x="127275" y="1794968"/>
                  </a:cubicBezTo>
                  <a:cubicBezTo>
                    <a:pt x="341194" y="854304"/>
                    <a:pt x="578318" y="183597"/>
                    <a:pt x="762840" y="0"/>
                  </a:cubicBezTo>
                  <a:close/>
                </a:path>
              </a:pathLst>
            </a:cu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grpSp>
          <p:nvGrpSpPr>
            <p:cNvPr id="23" name="Группа 22"/>
            <p:cNvGrpSpPr/>
            <p:nvPr/>
          </p:nvGrpSpPr>
          <p:grpSpPr bwMode="gray">
            <a:xfrm rot="399179" flipH="1">
              <a:off x="322913" y="912037"/>
              <a:ext cx="740803" cy="743600"/>
              <a:chOff x="2051052" y="5522596"/>
              <a:chExt cx="892175" cy="895542"/>
            </a:xfrm>
          </p:grpSpPr>
          <p:sp>
            <p:nvSpPr>
              <p:cNvPr id="24" name="Полилиния 5"/>
              <p:cNvSpPr>
                <a:spLocks/>
              </p:cNvSpPr>
              <p:nvPr/>
            </p:nvSpPr>
            <p:spPr bwMode="gray">
              <a:xfrm flipH="1">
                <a:off x="2411413"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5" name="Линия 6"/>
              <p:cNvSpPr>
                <a:spLocks noChangeShapeType="1"/>
              </p:cNvSpPr>
              <p:nvPr/>
            </p:nvSpPr>
            <p:spPr bwMode="gray">
              <a:xfrm flipV="1">
                <a:off x="2411413" y="6283770"/>
                <a:ext cx="6350" cy="1270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6" name="Полилиния 32"/>
              <p:cNvSpPr>
                <a:spLocks/>
              </p:cNvSpPr>
              <p:nvPr/>
            </p:nvSpPr>
            <p:spPr bwMode="gray">
              <a:xfrm flipH="1">
                <a:off x="2051052"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7" name="Полилиния 33"/>
              <p:cNvSpPr>
                <a:spLocks/>
              </p:cNvSpPr>
              <p:nvPr/>
            </p:nvSpPr>
            <p:spPr bwMode="gray">
              <a:xfrm flipH="1">
                <a:off x="2216501"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8" name="Полилиния 32"/>
              <p:cNvSpPr>
                <a:spLocks/>
              </p:cNvSpPr>
              <p:nvPr/>
            </p:nvSpPr>
            <p:spPr bwMode="gray">
              <a:xfrm flipH="1">
                <a:off x="2304860"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9" name="Овал 28"/>
              <p:cNvSpPr/>
              <p:nvPr/>
            </p:nvSpPr>
            <p:spPr bwMode="gray">
              <a:xfrm>
                <a:off x="2420939"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grpSp>
        <p:sp>
          <p:nvSpPr>
            <p:cNvPr id="30" name="Полилиния 29"/>
            <p:cNvSpPr>
              <a:spLocks/>
            </p:cNvSpPr>
            <p:nvPr/>
          </p:nvSpPr>
          <p:spPr bwMode="gray">
            <a:xfrm rot="21370907">
              <a:off x="453244" y="1821965"/>
              <a:ext cx="173372" cy="171307"/>
            </a:xfrm>
            <a:custGeom>
              <a:avLst/>
              <a:gdLst>
                <a:gd name="T0" fmla="*/ 54 w 54"/>
                <a:gd name="T1" fmla="*/ 31 h 54"/>
                <a:gd name="T2" fmla="*/ 50 w 54"/>
                <a:gd name="T3" fmla="*/ 26 h 54"/>
                <a:gd name="T4" fmla="*/ 54 w 54"/>
                <a:gd name="T5" fmla="*/ 22 h 54"/>
                <a:gd name="T6" fmla="*/ 43 w 54"/>
                <a:gd name="T7" fmla="*/ 18 h 54"/>
                <a:gd name="T8" fmla="*/ 47 w 54"/>
                <a:gd name="T9" fmla="*/ 8 h 54"/>
                <a:gd name="T10" fmla="*/ 39 w 54"/>
                <a:gd name="T11" fmla="*/ 9 h 54"/>
                <a:gd name="T12" fmla="*/ 37 w 54"/>
                <a:gd name="T13" fmla="*/ 1 h 54"/>
                <a:gd name="T14" fmla="*/ 30 w 54"/>
                <a:gd name="T15" fmla="*/ 6 h 54"/>
                <a:gd name="T16" fmla="*/ 25 w 54"/>
                <a:gd name="T17" fmla="*/ 0 h 54"/>
                <a:gd name="T18" fmla="*/ 21 w 54"/>
                <a:gd name="T19" fmla="*/ 6 h 54"/>
                <a:gd name="T20" fmla="*/ 15 w 54"/>
                <a:gd name="T21" fmla="*/ 2 h 54"/>
                <a:gd name="T22" fmla="*/ 14 w 54"/>
                <a:gd name="T23" fmla="*/ 11 h 54"/>
                <a:gd name="T24" fmla="*/ 5 w 54"/>
                <a:gd name="T25" fmla="*/ 10 h 54"/>
                <a:gd name="T26" fmla="*/ 9 w 54"/>
                <a:gd name="T27" fmla="*/ 19 h 54"/>
                <a:gd name="T28" fmla="*/ 0 w 54"/>
                <a:gd name="T29" fmla="*/ 23 h 54"/>
                <a:gd name="T30" fmla="*/ 4 w 54"/>
                <a:gd name="T31" fmla="*/ 27 h 54"/>
                <a:gd name="T32" fmla="*/ 0 w 54"/>
                <a:gd name="T33" fmla="*/ 32 h 54"/>
                <a:gd name="T34" fmla="*/ 11 w 54"/>
                <a:gd name="T35" fmla="*/ 36 h 54"/>
                <a:gd name="T36" fmla="*/ 8 w 54"/>
                <a:gd name="T37" fmla="*/ 46 h 54"/>
                <a:gd name="T38" fmla="*/ 15 w 54"/>
                <a:gd name="T39" fmla="*/ 45 h 54"/>
                <a:gd name="T40" fmla="*/ 17 w 54"/>
                <a:gd name="T41" fmla="*/ 52 h 54"/>
                <a:gd name="T42" fmla="*/ 24 w 54"/>
                <a:gd name="T43" fmla="*/ 48 h 54"/>
                <a:gd name="T44" fmla="*/ 29 w 54"/>
                <a:gd name="T45" fmla="*/ 54 h 54"/>
                <a:gd name="T46" fmla="*/ 33 w 54"/>
                <a:gd name="T47" fmla="*/ 48 h 54"/>
                <a:gd name="T48" fmla="*/ 39 w 54"/>
                <a:gd name="T49" fmla="*/ 51 h 54"/>
                <a:gd name="T50" fmla="*/ 40 w 54"/>
                <a:gd name="T51" fmla="*/ 43 h 54"/>
                <a:gd name="T52" fmla="*/ 49 w 54"/>
                <a:gd name="T53" fmla="*/ 43 h 54"/>
                <a:gd name="T54" fmla="*/ 46 w 54"/>
                <a:gd name="T55" fmla="*/ 35 h 54"/>
                <a:gd name="T56" fmla="*/ 54 w 54"/>
                <a:gd name="T57" fmla="*/ 3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 h="54">
                  <a:moveTo>
                    <a:pt x="54" y="31"/>
                  </a:moveTo>
                  <a:cubicBezTo>
                    <a:pt x="54" y="29"/>
                    <a:pt x="53" y="28"/>
                    <a:pt x="50" y="26"/>
                  </a:cubicBezTo>
                  <a:cubicBezTo>
                    <a:pt x="53" y="25"/>
                    <a:pt x="54" y="23"/>
                    <a:pt x="54" y="22"/>
                  </a:cubicBezTo>
                  <a:cubicBezTo>
                    <a:pt x="53" y="20"/>
                    <a:pt x="49" y="18"/>
                    <a:pt x="43" y="18"/>
                  </a:cubicBezTo>
                  <a:cubicBezTo>
                    <a:pt x="47" y="13"/>
                    <a:pt x="48" y="9"/>
                    <a:pt x="47" y="8"/>
                  </a:cubicBezTo>
                  <a:cubicBezTo>
                    <a:pt x="45" y="7"/>
                    <a:pt x="43" y="7"/>
                    <a:pt x="39" y="9"/>
                  </a:cubicBezTo>
                  <a:cubicBezTo>
                    <a:pt x="39" y="5"/>
                    <a:pt x="39" y="2"/>
                    <a:pt x="37" y="1"/>
                  </a:cubicBezTo>
                  <a:cubicBezTo>
                    <a:pt x="35" y="1"/>
                    <a:pt x="33" y="3"/>
                    <a:pt x="30" y="6"/>
                  </a:cubicBezTo>
                  <a:cubicBezTo>
                    <a:pt x="29" y="2"/>
                    <a:pt x="27" y="0"/>
                    <a:pt x="25" y="0"/>
                  </a:cubicBezTo>
                  <a:cubicBezTo>
                    <a:pt x="24" y="0"/>
                    <a:pt x="22" y="2"/>
                    <a:pt x="21" y="6"/>
                  </a:cubicBezTo>
                  <a:cubicBezTo>
                    <a:pt x="19" y="3"/>
                    <a:pt x="16" y="2"/>
                    <a:pt x="15" y="2"/>
                  </a:cubicBezTo>
                  <a:cubicBezTo>
                    <a:pt x="13" y="3"/>
                    <a:pt x="13" y="6"/>
                    <a:pt x="14" y="11"/>
                  </a:cubicBezTo>
                  <a:cubicBezTo>
                    <a:pt x="10" y="9"/>
                    <a:pt x="6" y="9"/>
                    <a:pt x="5" y="10"/>
                  </a:cubicBezTo>
                  <a:cubicBezTo>
                    <a:pt x="4" y="12"/>
                    <a:pt x="5" y="15"/>
                    <a:pt x="9" y="19"/>
                  </a:cubicBezTo>
                  <a:cubicBezTo>
                    <a:pt x="4" y="20"/>
                    <a:pt x="0" y="21"/>
                    <a:pt x="0" y="23"/>
                  </a:cubicBezTo>
                  <a:cubicBezTo>
                    <a:pt x="0" y="24"/>
                    <a:pt x="1" y="26"/>
                    <a:pt x="4" y="27"/>
                  </a:cubicBezTo>
                  <a:cubicBezTo>
                    <a:pt x="1" y="29"/>
                    <a:pt x="0" y="31"/>
                    <a:pt x="0" y="32"/>
                  </a:cubicBezTo>
                  <a:cubicBezTo>
                    <a:pt x="1" y="34"/>
                    <a:pt x="5" y="35"/>
                    <a:pt x="11" y="36"/>
                  </a:cubicBezTo>
                  <a:cubicBezTo>
                    <a:pt x="7" y="41"/>
                    <a:pt x="6" y="45"/>
                    <a:pt x="8" y="46"/>
                  </a:cubicBezTo>
                  <a:cubicBezTo>
                    <a:pt x="9" y="47"/>
                    <a:pt x="12" y="47"/>
                    <a:pt x="15" y="45"/>
                  </a:cubicBezTo>
                  <a:cubicBezTo>
                    <a:pt x="15" y="49"/>
                    <a:pt x="16" y="52"/>
                    <a:pt x="17" y="52"/>
                  </a:cubicBezTo>
                  <a:cubicBezTo>
                    <a:pt x="19" y="53"/>
                    <a:pt x="21" y="51"/>
                    <a:pt x="24" y="48"/>
                  </a:cubicBezTo>
                  <a:cubicBezTo>
                    <a:pt x="25" y="52"/>
                    <a:pt x="27" y="54"/>
                    <a:pt x="29" y="54"/>
                  </a:cubicBezTo>
                  <a:cubicBezTo>
                    <a:pt x="30" y="54"/>
                    <a:pt x="32" y="52"/>
                    <a:pt x="33" y="48"/>
                  </a:cubicBezTo>
                  <a:cubicBezTo>
                    <a:pt x="35" y="51"/>
                    <a:pt x="38" y="52"/>
                    <a:pt x="39" y="51"/>
                  </a:cubicBezTo>
                  <a:cubicBezTo>
                    <a:pt x="41" y="51"/>
                    <a:pt x="41" y="47"/>
                    <a:pt x="40" y="43"/>
                  </a:cubicBezTo>
                  <a:cubicBezTo>
                    <a:pt x="45" y="44"/>
                    <a:pt x="48" y="45"/>
                    <a:pt x="49" y="43"/>
                  </a:cubicBezTo>
                  <a:cubicBezTo>
                    <a:pt x="50" y="42"/>
                    <a:pt x="49" y="39"/>
                    <a:pt x="46" y="35"/>
                  </a:cubicBezTo>
                  <a:cubicBezTo>
                    <a:pt x="51" y="34"/>
                    <a:pt x="54" y="33"/>
                    <a:pt x="54" y="31"/>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1" name="Полилиния 30"/>
            <p:cNvSpPr/>
            <p:nvPr/>
          </p:nvSpPr>
          <p:spPr bwMode="gray">
            <a:xfrm>
              <a:off x="-5482" y="3721714"/>
              <a:ext cx="572070" cy="2025949"/>
            </a:xfrm>
            <a:custGeom>
              <a:avLst/>
              <a:gdLst>
                <a:gd name="connsiteX0" fmla="*/ 571311 w 572070"/>
                <a:gd name="connsiteY0" fmla="*/ 698 h 2025949"/>
                <a:gd name="connsiteX1" fmla="*/ 535841 w 572070"/>
                <a:gd name="connsiteY1" fmla="*/ 157150 h 2025949"/>
                <a:gd name="connsiteX2" fmla="*/ 43954 w 572070"/>
                <a:gd name="connsiteY2" fmla="*/ 1914280 h 2025949"/>
                <a:gd name="connsiteX3" fmla="*/ 0 w 572070"/>
                <a:gd name="connsiteY3" fmla="*/ 2025949 h 2025949"/>
                <a:gd name="connsiteX4" fmla="*/ 0 w 572070"/>
                <a:gd name="connsiteY4" fmla="*/ 1931247 h 2025949"/>
                <a:gd name="connsiteX5" fmla="*/ 38961 w 572070"/>
                <a:gd name="connsiteY5" fmla="*/ 1823186 h 2025949"/>
                <a:gd name="connsiteX6" fmla="*/ 487112 w 572070"/>
                <a:gd name="connsiteY6" fmla="*/ 146883 h 2025949"/>
                <a:gd name="connsiteX7" fmla="*/ 571311 w 572070"/>
                <a:gd name="connsiteY7" fmla="*/ 698 h 2025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2070" h="2025949">
                  <a:moveTo>
                    <a:pt x="571311" y="698"/>
                  </a:moveTo>
                  <a:cubicBezTo>
                    <a:pt x="574851" y="6404"/>
                    <a:pt x="566519" y="47998"/>
                    <a:pt x="535841" y="157150"/>
                  </a:cubicBezTo>
                  <a:cubicBezTo>
                    <a:pt x="455308" y="443674"/>
                    <a:pt x="262063" y="1332539"/>
                    <a:pt x="43954" y="1914280"/>
                  </a:cubicBezTo>
                  <a:lnTo>
                    <a:pt x="0" y="2025949"/>
                  </a:lnTo>
                  <a:lnTo>
                    <a:pt x="0" y="1931247"/>
                  </a:lnTo>
                  <a:lnTo>
                    <a:pt x="38961" y="1823186"/>
                  </a:lnTo>
                  <a:cubicBezTo>
                    <a:pt x="257758" y="1197543"/>
                    <a:pt x="459012" y="348382"/>
                    <a:pt x="487112" y="146883"/>
                  </a:cubicBezTo>
                  <a:cubicBezTo>
                    <a:pt x="498274" y="149283"/>
                    <a:pt x="563523" y="-11856"/>
                    <a:pt x="571311" y="698"/>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2" name="Полилиния 31"/>
            <p:cNvSpPr/>
            <p:nvPr/>
          </p:nvSpPr>
          <p:spPr bwMode="gray">
            <a:xfrm>
              <a:off x="404351" y="4895423"/>
              <a:ext cx="203734" cy="1962577"/>
            </a:xfrm>
            <a:custGeom>
              <a:avLst/>
              <a:gdLst>
                <a:gd name="connsiteX0" fmla="*/ 203734 w 203734"/>
                <a:gd name="connsiteY0" fmla="*/ 34 h 1962577"/>
                <a:gd name="connsiteX1" fmla="*/ 38502 w 203734"/>
                <a:gd name="connsiteY1" fmla="*/ 1942127 h 1962577"/>
                <a:gd name="connsiteX2" fmla="*/ 38124 w 203734"/>
                <a:gd name="connsiteY2" fmla="*/ 1962577 h 1962577"/>
                <a:gd name="connsiteX3" fmla="*/ 0 w 203734"/>
                <a:gd name="connsiteY3" fmla="*/ 1962577 h 1962577"/>
                <a:gd name="connsiteX4" fmla="*/ 861 w 203734"/>
                <a:gd name="connsiteY4" fmla="*/ 1930481 h 1962577"/>
                <a:gd name="connsiteX5" fmla="*/ 168890 w 203734"/>
                <a:gd name="connsiteY5" fmla="*/ 27735 h 1962577"/>
                <a:gd name="connsiteX6" fmla="*/ 203734 w 203734"/>
                <a:gd name="connsiteY6" fmla="*/ 34 h 1962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734" h="1962577">
                  <a:moveTo>
                    <a:pt x="203734" y="34"/>
                  </a:moveTo>
                  <a:cubicBezTo>
                    <a:pt x="84994" y="510675"/>
                    <a:pt x="48957" y="1435542"/>
                    <a:pt x="38502" y="1942127"/>
                  </a:cubicBezTo>
                  <a:lnTo>
                    <a:pt x="38124" y="1962577"/>
                  </a:lnTo>
                  <a:lnTo>
                    <a:pt x="0" y="1962577"/>
                  </a:lnTo>
                  <a:lnTo>
                    <a:pt x="861" y="1930481"/>
                  </a:lnTo>
                  <a:cubicBezTo>
                    <a:pt x="15196" y="1428054"/>
                    <a:pt x="54378" y="534635"/>
                    <a:pt x="168890" y="27735"/>
                  </a:cubicBezTo>
                  <a:cubicBezTo>
                    <a:pt x="168890" y="27735"/>
                    <a:pt x="186897" y="-1137"/>
                    <a:pt x="203734" y="34"/>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grpSp>
          <p:nvGrpSpPr>
            <p:cNvPr id="33" name="Группа 32"/>
            <p:cNvGrpSpPr/>
            <p:nvPr/>
          </p:nvGrpSpPr>
          <p:grpSpPr bwMode="gray">
            <a:xfrm rot="16304340" flipH="1">
              <a:off x="178634" y="4276817"/>
              <a:ext cx="888787" cy="885044"/>
              <a:chOff x="4277517" y="3752400"/>
              <a:chExt cx="1154448" cy="1149586"/>
            </a:xfrm>
          </p:grpSpPr>
          <p:sp>
            <p:nvSpPr>
              <p:cNvPr id="34" name="Полилиния 33"/>
              <p:cNvSpPr>
                <a:spLocks/>
              </p:cNvSpPr>
              <p:nvPr/>
            </p:nvSpPr>
            <p:spPr bwMode="gray">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5" name="Полилиния 35"/>
              <p:cNvSpPr>
                <a:spLocks/>
              </p:cNvSpPr>
              <p:nvPr/>
            </p:nvSpPr>
            <p:spPr bwMode="gray">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6" name="Полилиния 41"/>
              <p:cNvSpPr>
                <a:spLocks/>
              </p:cNvSpPr>
              <p:nvPr/>
            </p:nvSpPr>
            <p:spPr bwMode="gray">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7" name="Полилиния 41"/>
              <p:cNvSpPr>
                <a:spLocks/>
              </p:cNvSpPr>
              <p:nvPr/>
            </p:nvSpPr>
            <p:spPr bwMode="gray">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bg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8" name="Полилиния 42"/>
              <p:cNvSpPr>
                <a:spLocks/>
              </p:cNvSpPr>
              <p:nvPr/>
            </p:nvSpPr>
            <p:spPr bwMode="gray">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grpSp>
      </p:grpSp>
      <p:grpSp>
        <p:nvGrpSpPr>
          <p:cNvPr id="83" name="Группа 82" descr="Несколько цветов в правой части слайда"/>
          <p:cNvGrpSpPr/>
          <p:nvPr/>
        </p:nvGrpSpPr>
        <p:grpSpPr bwMode="gray">
          <a:xfrm>
            <a:off x="10666412" y="2618021"/>
            <a:ext cx="1376735" cy="4239979"/>
            <a:chOff x="10666412" y="2618021"/>
            <a:chExt cx="1376735" cy="4239979"/>
          </a:xfrm>
        </p:grpSpPr>
        <p:sp>
          <p:nvSpPr>
            <p:cNvPr id="82" name="Полилиния 13"/>
            <p:cNvSpPr>
              <a:spLocks noEditPoints="1"/>
            </p:cNvSpPr>
            <p:nvPr/>
          </p:nvSpPr>
          <p:spPr bwMode="gray">
            <a:xfrm>
              <a:off x="11081335" y="4464333"/>
              <a:ext cx="842070" cy="2393667"/>
            </a:xfrm>
            <a:custGeom>
              <a:avLst/>
              <a:gdLst>
                <a:gd name="T0" fmla="*/ 31 w 274"/>
                <a:gd name="T1" fmla="*/ 768 h 826"/>
                <a:gd name="T2" fmla="*/ 21 w 274"/>
                <a:gd name="T3" fmla="*/ 826 h 826"/>
                <a:gd name="T4" fmla="*/ 29 w 274"/>
                <a:gd name="T5" fmla="*/ 826 h 826"/>
                <a:gd name="T6" fmla="*/ 107 w 274"/>
                <a:gd name="T7" fmla="*/ 491 h 826"/>
                <a:gd name="T8" fmla="*/ 139 w 274"/>
                <a:gd name="T9" fmla="*/ 364 h 826"/>
                <a:gd name="T10" fmla="*/ 272 w 274"/>
                <a:gd name="T11" fmla="*/ 359 h 826"/>
                <a:gd name="T12" fmla="*/ 274 w 274"/>
                <a:gd name="T13" fmla="*/ 351 h 826"/>
                <a:gd name="T14" fmla="*/ 141 w 274"/>
                <a:gd name="T15" fmla="*/ 354 h 826"/>
                <a:gd name="T16" fmla="*/ 139 w 274"/>
                <a:gd name="T17" fmla="*/ 0 h 826"/>
                <a:gd name="T18" fmla="*/ 132 w 274"/>
                <a:gd name="T19" fmla="*/ 3 h 826"/>
                <a:gd name="T20" fmla="*/ 131 w 274"/>
                <a:gd name="T21" fmla="*/ 357 h 826"/>
                <a:gd name="T22" fmla="*/ 96 w 274"/>
                <a:gd name="T23" fmla="*/ 382 h 826"/>
                <a:gd name="T24" fmla="*/ 50 w 274"/>
                <a:gd name="T25" fmla="*/ 451 h 826"/>
                <a:gd name="T26" fmla="*/ 21 w 274"/>
                <a:gd name="T27" fmla="*/ 393 h 826"/>
                <a:gd name="T28" fmla="*/ 14 w 274"/>
                <a:gd name="T29" fmla="*/ 396 h 826"/>
                <a:gd name="T30" fmla="*/ 45 w 274"/>
                <a:gd name="T31" fmla="*/ 462 h 826"/>
                <a:gd name="T32" fmla="*/ 31 w 274"/>
                <a:gd name="T33" fmla="*/ 768 h 826"/>
                <a:gd name="T34" fmla="*/ 102 w 274"/>
                <a:gd name="T35" fmla="*/ 389 h 826"/>
                <a:gd name="T36" fmla="*/ 129 w 274"/>
                <a:gd name="T37" fmla="*/ 369 h 826"/>
                <a:gd name="T38" fmla="*/ 98 w 274"/>
                <a:gd name="T39" fmla="*/ 489 h 826"/>
                <a:gd name="T40" fmla="*/ 36 w 274"/>
                <a:gd name="T41" fmla="*/ 744 h 826"/>
                <a:gd name="T42" fmla="*/ 102 w 274"/>
                <a:gd name="T43" fmla="*/ 389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4" h="826">
                  <a:moveTo>
                    <a:pt x="31" y="768"/>
                  </a:moveTo>
                  <a:cubicBezTo>
                    <a:pt x="27" y="787"/>
                    <a:pt x="24" y="806"/>
                    <a:pt x="21" y="826"/>
                  </a:cubicBezTo>
                  <a:cubicBezTo>
                    <a:pt x="29" y="826"/>
                    <a:pt x="29" y="826"/>
                    <a:pt x="29" y="826"/>
                  </a:cubicBezTo>
                  <a:cubicBezTo>
                    <a:pt x="51" y="698"/>
                    <a:pt x="81" y="589"/>
                    <a:pt x="107" y="491"/>
                  </a:cubicBezTo>
                  <a:cubicBezTo>
                    <a:pt x="118" y="446"/>
                    <a:pt x="129" y="404"/>
                    <a:pt x="139" y="364"/>
                  </a:cubicBezTo>
                  <a:cubicBezTo>
                    <a:pt x="174" y="348"/>
                    <a:pt x="219" y="346"/>
                    <a:pt x="272" y="359"/>
                  </a:cubicBezTo>
                  <a:cubicBezTo>
                    <a:pt x="274" y="351"/>
                    <a:pt x="274" y="351"/>
                    <a:pt x="274" y="351"/>
                  </a:cubicBezTo>
                  <a:cubicBezTo>
                    <a:pt x="222" y="338"/>
                    <a:pt x="178" y="338"/>
                    <a:pt x="141" y="354"/>
                  </a:cubicBezTo>
                  <a:cubicBezTo>
                    <a:pt x="173" y="217"/>
                    <a:pt x="184" y="107"/>
                    <a:pt x="139" y="0"/>
                  </a:cubicBezTo>
                  <a:cubicBezTo>
                    <a:pt x="132" y="3"/>
                    <a:pt x="132" y="3"/>
                    <a:pt x="132" y="3"/>
                  </a:cubicBezTo>
                  <a:cubicBezTo>
                    <a:pt x="177" y="109"/>
                    <a:pt x="164" y="220"/>
                    <a:pt x="131" y="357"/>
                  </a:cubicBezTo>
                  <a:cubicBezTo>
                    <a:pt x="119" y="364"/>
                    <a:pt x="107" y="372"/>
                    <a:pt x="96" y="382"/>
                  </a:cubicBezTo>
                  <a:cubicBezTo>
                    <a:pt x="76" y="401"/>
                    <a:pt x="61" y="424"/>
                    <a:pt x="50" y="451"/>
                  </a:cubicBezTo>
                  <a:cubicBezTo>
                    <a:pt x="21" y="393"/>
                    <a:pt x="21" y="393"/>
                    <a:pt x="21" y="393"/>
                  </a:cubicBezTo>
                  <a:cubicBezTo>
                    <a:pt x="14" y="396"/>
                    <a:pt x="14" y="396"/>
                    <a:pt x="14" y="396"/>
                  </a:cubicBezTo>
                  <a:cubicBezTo>
                    <a:pt x="45" y="462"/>
                    <a:pt x="45" y="462"/>
                    <a:pt x="45" y="462"/>
                  </a:cubicBezTo>
                  <a:cubicBezTo>
                    <a:pt x="0" y="584"/>
                    <a:pt x="29" y="756"/>
                    <a:pt x="31" y="768"/>
                  </a:cubicBezTo>
                  <a:close/>
                  <a:moveTo>
                    <a:pt x="102" y="389"/>
                  </a:moveTo>
                  <a:cubicBezTo>
                    <a:pt x="110" y="381"/>
                    <a:pt x="119" y="374"/>
                    <a:pt x="129" y="369"/>
                  </a:cubicBezTo>
                  <a:cubicBezTo>
                    <a:pt x="120" y="407"/>
                    <a:pt x="110" y="447"/>
                    <a:pt x="98" y="489"/>
                  </a:cubicBezTo>
                  <a:cubicBezTo>
                    <a:pt x="78" y="566"/>
                    <a:pt x="55" y="650"/>
                    <a:pt x="36" y="744"/>
                  </a:cubicBezTo>
                  <a:cubicBezTo>
                    <a:pt x="28" y="675"/>
                    <a:pt x="11" y="473"/>
                    <a:pt x="102" y="389"/>
                  </a:cubicBezTo>
                  <a:close/>
                </a:path>
              </a:pathLst>
            </a:custGeom>
            <a:solidFill>
              <a:schemeClr val="accent2"/>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0" name="Полилиния 23"/>
            <p:cNvSpPr>
              <a:spLocks/>
            </p:cNvSpPr>
            <p:nvPr/>
          </p:nvSpPr>
          <p:spPr bwMode="gray">
            <a:xfrm rot="18719809">
              <a:off x="11765934" y="6045503"/>
              <a:ext cx="200698" cy="200698"/>
            </a:xfrm>
            <a:custGeom>
              <a:avLst/>
              <a:gdLst>
                <a:gd name="T0" fmla="*/ 108 w 108"/>
                <a:gd name="T1" fmla="*/ 48 h 108"/>
                <a:gd name="T2" fmla="*/ 98 w 108"/>
                <a:gd name="T3" fmla="*/ 41 h 108"/>
                <a:gd name="T4" fmla="*/ 102 w 108"/>
                <a:gd name="T5" fmla="*/ 30 h 108"/>
                <a:gd name="T6" fmla="*/ 84 w 108"/>
                <a:gd name="T7" fmla="*/ 28 h 108"/>
                <a:gd name="T8" fmla="*/ 85 w 108"/>
                <a:gd name="T9" fmla="*/ 10 h 108"/>
                <a:gd name="T10" fmla="*/ 69 w 108"/>
                <a:gd name="T11" fmla="*/ 16 h 108"/>
                <a:gd name="T12" fmla="*/ 62 w 108"/>
                <a:gd name="T13" fmla="*/ 0 h 108"/>
                <a:gd name="T14" fmla="*/ 52 w 108"/>
                <a:gd name="T15" fmla="*/ 10 h 108"/>
                <a:gd name="T16" fmla="*/ 41 w 108"/>
                <a:gd name="T17" fmla="*/ 1 h 108"/>
                <a:gd name="T18" fmla="*/ 35 w 108"/>
                <a:gd name="T19" fmla="*/ 16 h 108"/>
                <a:gd name="T20" fmla="*/ 20 w 108"/>
                <a:gd name="T21" fmla="*/ 12 h 108"/>
                <a:gd name="T22" fmla="*/ 21 w 108"/>
                <a:gd name="T23" fmla="*/ 27 h 108"/>
                <a:gd name="T24" fmla="*/ 6 w 108"/>
                <a:gd name="T25" fmla="*/ 29 h 108"/>
                <a:gd name="T26" fmla="*/ 18 w 108"/>
                <a:gd name="T27" fmla="*/ 47 h 108"/>
                <a:gd name="T28" fmla="*/ 0 w 108"/>
                <a:gd name="T29" fmla="*/ 60 h 108"/>
                <a:gd name="T30" fmla="*/ 10 w 108"/>
                <a:gd name="T31" fmla="*/ 67 h 108"/>
                <a:gd name="T32" fmla="*/ 5 w 108"/>
                <a:gd name="T33" fmla="*/ 78 h 108"/>
                <a:gd name="T34" fmla="*/ 24 w 108"/>
                <a:gd name="T35" fmla="*/ 80 h 108"/>
                <a:gd name="T36" fmla="*/ 23 w 108"/>
                <a:gd name="T37" fmla="*/ 98 h 108"/>
                <a:gd name="T38" fmla="*/ 39 w 108"/>
                <a:gd name="T39" fmla="*/ 92 h 108"/>
                <a:gd name="T40" fmla="*/ 46 w 108"/>
                <a:gd name="T41" fmla="*/ 107 h 108"/>
                <a:gd name="T42" fmla="*/ 56 w 108"/>
                <a:gd name="T43" fmla="*/ 97 h 108"/>
                <a:gd name="T44" fmla="*/ 67 w 108"/>
                <a:gd name="T45" fmla="*/ 106 h 108"/>
                <a:gd name="T46" fmla="*/ 73 w 108"/>
                <a:gd name="T47" fmla="*/ 91 h 108"/>
                <a:gd name="T48" fmla="*/ 88 w 108"/>
                <a:gd name="T49" fmla="*/ 96 h 108"/>
                <a:gd name="T50" fmla="*/ 87 w 108"/>
                <a:gd name="T51" fmla="*/ 81 h 108"/>
                <a:gd name="T52" fmla="*/ 102 w 108"/>
                <a:gd name="T53" fmla="*/ 78 h 108"/>
                <a:gd name="T54" fmla="*/ 90 w 108"/>
                <a:gd name="T55" fmla="*/ 60 h 108"/>
                <a:gd name="T56" fmla="*/ 108 w 108"/>
                <a:gd name="T57" fmla="*/ 4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8" h="108">
                  <a:moveTo>
                    <a:pt x="108" y="48"/>
                  </a:moveTo>
                  <a:cubicBezTo>
                    <a:pt x="107" y="45"/>
                    <a:pt x="104" y="43"/>
                    <a:pt x="98" y="41"/>
                  </a:cubicBezTo>
                  <a:cubicBezTo>
                    <a:pt x="102" y="37"/>
                    <a:pt x="104" y="33"/>
                    <a:pt x="102" y="30"/>
                  </a:cubicBezTo>
                  <a:cubicBezTo>
                    <a:pt x="101" y="27"/>
                    <a:pt x="94" y="26"/>
                    <a:pt x="84" y="28"/>
                  </a:cubicBezTo>
                  <a:cubicBezTo>
                    <a:pt x="88" y="19"/>
                    <a:pt x="88" y="12"/>
                    <a:pt x="85" y="10"/>
                  </a:cubicBezTo>
                  <a:cubicBezTo>
                    <a:pt x="82" y="8"/>
                    <a:pt x="76" y="10"/>
                    <a:pt x="69" y="16"/>
                  </a:cubicBezTo>
                  <a:cubicBezTo>
                    <a:pt x="68" y="7"/>
                    <a:pt x="65" y="1"/>
                    <a:pt x="62" y="0"/>
                  </a:cubicBezTo>
                  <a:cubicBezTo>
                    <a:pt x="59" y="0"/>
                    <a:pt x="55" y="4"/>
                    <a:pt x="52" y="10"/>
                  </a:cubicBezTo>
                  <a:cubicBezTo>
                    <a:pt x="48" y="4"/>
                    <a:pt x="44" y="1"/>
                    <a:pt x="41" y="1"/>
                  </a:cubicBezTo>
                  <a:cubicBezTo>
                    <a:pt x="37" y="2"/>
                    <a:pt x="35" y="8"/>
                    <a:pt x="35" y="16"/>
                  </a:cubicBezTo>
                  <a:cubicBezTo>
                    <a:pt x="28" y="12"/>
                    <a:pt x="22" y="10"/>
                    <a:pt x="20" y="12"/>
                  </a:cubicBezTo>
                  <a:cubicBezTo>
                    <a:pt x="17" y="14"/>
                    <a:pt x="18" y="20"/>
                    <a:pt x="21" y="27"/>
                  </a:cubicBezTo>
                  <a:cubicBezTo>
                    <a:pt x="13" y="26"/>
                    <a:pt x="7" y="26"/>
                    <a:pt x="6" y="29"/>
                  </a:cubicBezTo>
                  <a:cubicBezTo>
                    <a:pt x="4" y="33"/>
                    <a:pt x="9" y="40"/>
                    <a:pt x="18" y="47"/>
                  </a:cubicBezTo>
                  <a:cubicBezTo>
                    <a:pt x="6" y="51"/>
                    <a:pt x="0" y="56"/>
                    <a:pt x="0" y="60"/>
                  </a:cubicBezTo>
                  <a:cubicBezTo>
                    <a:pt x="0" y="63"/>
                    <a:pt x="4" y="65"/>
                    <a:pt x="10" y="67"/>
                  </a:cubicBezTo>
                  <a:cubicBezTo>
                    <a:pt x="6" y="71"/>
                    <a:pt x="4" y="75"/>
                    <a:pt x="5" y="78"/>
                  </a:cubicBezTo>
                  <a:cubicBezTo>
                    <a:pt x="7" y="81"/>
                    <a:pt x="14" y="82"/>
                    <a:pt x="24" y="80"/>
                  </a:cubicBezTo>
                  <a:cubicBezTo>
                    <a:pt x="20" y="89"/>
                    <a:pt x="19" y="96"/>
                    <a:pt x="23" y="98"/>
                  </a:cubicBezTo>
                  <a:cubicBezTo>
                    <a:pt x="26" y="100"/>
                    <a:pt x="31" y="98"/>
                    <a:pt x="39" y="92"/>
                  </a:cubicBezTo>
                  <a:cubicBezTo>
                    <a:pt x="40" y="101"/>
                    <a:pt x="42" y="107"/>
                    <a:pt x="46" y="107"/>
                  </a:cubicBezTo>
                  <a:cubicBezTo>
                    <a:pt x="49" y="108"/>
                    <a:pt x="53" y="104"/>
                    <a:pt x="56" y="97"/>
                  </a:cubicBezTo>
                  <a:cubicBezTo>
                    <a:pt x="60" y="104"/>
                    <a:pt x="64" y="107"/>
                    <a:pt x="67" y="106"/>
                  </a:cubicBezTo>
                  <a:cubicBezTo>
                    <a:pt x="70" y="106"/>
                    <a:pt x="72" y="100"/>
                    <a:pt x="73" y="91"/>
                  </a:cubicBezTo>
                  <a:cubicBezTo>
                    <a:pt x="80" y="96"/>
                    <a:pt x="85" y="98"/>
                    <a:pt x="88" y="96"/>
                  </a:cubicBezTo>
                  <a:cubicBezTo>
                    <a:pt x="91" y="94"/>
                    <a:pt x="90" y="88"/>
                    <a:pt x="87" y="81"/>
                  </a:cubicBezTo>
                  <a:cubicBezTo>
                    <a:pt x="95" y="82"/>
                    <a:pt x="101" y="81"/>
                    <a:pt x="102" y="78"/>
                  </a:cubicBezTo>
                  <a:cubicBezTo>
                    <a:pt x="104" y="75"/>
                    <a:pt x="99" y="68"/>
                    <a:pt x="90" y="60"/>
                  </a:cubicBezTo>
                  <a:cubicBezTo>
                    <a:pt x="101" y="56"/>
                    <a:pt x="108" y="52"/>
                    <a:pt x="108" y="48"/>
                  </a:cubicBezTo>
                  <a:close/>
                </a:path>
              </a:pathLst>
            </a:custGeom>
            <a:solidFill>
              <a:schemeClr val="accent2"/>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1" name="Полилиния 27"/>
            <p:cNvSpPr>
              <a:spLocks/>
            </p:cNvSpPr>
            <p:nvPr/>
          </p:nvSpPr>
          <p:spPr bwMode="gray">
            <a:xfrm rot="18719809" flipV="1">
              <a:off x="11572170" y="2616716"/>
              <a:ext cx="106135" cy="108746"/>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sp>
          <p:nvSpPr>
            <p:cNvPr id="43" name="Полилиния 5"/>
            <p:cNvSpPr>
              <a:spLocks/>
            </p:cNvSpPr>
            <p:nvPr/>
          </p:nvSpPr>
          <p:spPr bwMode="gray">
            <a:xfrm rot="18200584">
              <a:off x="11560581" y="5201813"/>
              <a:ext cx="5528" cy="11055"/>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4" name="Линия 6"/>
            <p:cNvSpPr>
              <a:spLocks noChangeShapeType="1"/>
            </p:cNvSpPr>
            <p:nvPr/>
          </p:nvSpPr>
          <p:spPr bwMode="gray">
            <a:xfrm rot="18200584" flipH="1" flipV="1">
              <a:off x="11560581" y="5201813"/>
              <a:ext cx="5528" cy="11055"/>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5" name="Полилиния 10"/>
            <p:cNvSpPr>
              <a:spLocks/>
            </p:cNvSpPr>
            <p:nvPr/>
          </p:nvSpPr>
          <p:spPr bwMode="gray">
            <a:xfrm rot="18694609">
              <a:off x="11379664" y="4584602"/>
              <a:ext cx="437369" cy="481059"/>
            </a:xfrm>
            <a:custGeom>
              <a:avLst/>
              <a:gdLst>
                <a:gd name="T0" fmla="*/ 171 w 196"/>
                <a:gd name="T1" fmla="*/ 162 h 191"/>
                <a:gd name="T2" fmla="*/ 46 w 196"/>
                <a:gd name="T3" fmla="*/ 135 h 191"/>
                <a:gd name="T4" fmla="*/ 79 w 196"/>
                <a:gd name="T5" fmla="*/ 11 h 191"/>
                <a:gd name="T6" fmla="*/ 25 w 196"/>
                <a:gd name="T7" fmla="*/ 148 h 191"/>
                <a:gd name="T8" fmla="*/ 23 w 196"/>
                <a:gd name="T9" fmla="*/ 150 h 191"/>
                <a:gd name="T10" fmla="*/ 171 w 196"/>
                <a:gd name="T11" fmla="*/ 162 h 191"/>
                <a:gd name="connsiteX0" fmla="*/ 7753 w 7872"/>
                <a:gd name="connsiteY0" fmla="*/ 8159 h 8944"/>
                <a:gd name="connsiteX1" fmla="*/ 1376 w 7872"/>
                <a:gd name="connsiteY1" fmla="*/ 6745 h 8944"/>
                <a:gd name="connsiteX2" fmla="*/ 3060 w 7872"/>
                <a:gd name="connsiteY2" fmla="*/ 253 h 8944"/>
                <a:gd name="connsiteX3" fmla="*/ 305 w 7872"/>
                <a:gd name="connsiteY3" fmla="*/ 7426 h 8944"/>
                <a:gd name="connsiteX4" fmla="*/ 202 w 7872"/>
                <a:gd name="connsiteY4" fmla="*/ 7530 h 8944"/>
                <a:gd name="connsiteX5" fmla="*/ 7753 w 7872"/>
                <a:gd name="connsiteY5" fmla="*/ 8159 h 8944"/>
                <a:gd name="connsiteX0" fmla="*/ 9849 w 9849"/>
                <a:gd name="connsiteY0" fmla="*/ 9122 h 10251"/>
                <a:gd name="connsiteX1" fmla="*/ 1748 w 9849"/>
                <a:gd name="connsiteY1" fmla="*/ 7541 h 10251"/>
                <a:gd name="connsiteX2" fmla="*/ 3887 w 9849"/>
                <a:gd name="connsiteY2" fmla="*/ 283 h 10251"/>
                <a:gd name="connsiteX3" fmla="*/ 387 w 9849"/>
                <a:gd name="connsiteY3" fmla="*/ 8303 h 10251"/>
                <a:gd name="connsiteX4" fmla="*/ 257 w 9849"/>
                <a:gd name="connsiteY4" fmla="*/ 8419 h 10251"/>
                <a:gd name="connsiteX5" fmla="*/ 9849 w 9849"/>
                <a:gd name="connsiteY5" fmla="*/ 9122 h 10251"/>
                <a:gd name="connsiteX0" fmla="*/ 10000 w 10000"/>
                <a:gd name="connsiteY0" fmla="*/ 8899 h 10131"/>
                <a:gd name="connsiteX1" fmla="*/ 1775 w 10000"/>
                <a:gd name="connsiteY1" fmla="*/ 7356 h 10131"/>
                <a:gd name="connsiteX2" fmla="*/ 3947 w 10000"/>
                <a:gd name="connsiteY2" fmla="*/ 276 h 10131"/>
                <a:gd name="connsiteX3" fmla="*/ 393 w 10000"/>
                <a:gd name="connsiteY3" fmla="*/ 8100 h 10131"/>
                <a:gd name="connsiteX4" fmla="*/ 261 w 10000"/>
                <a:gd name="connsiteY4" fmla="*/ 8213 h 10131"/>
                <a:gd name="connsiteX5" fmla="*/ 10000 w 10000"/>
                <a:gd name="connsiteY5" fmla="*/ 8899 h 10131"/>
                <a:gd name="connsiteX0" fmla="*/ 10361 w 10361"/>
                <a:gd name="connsiteY0" fmla="*/ 8632 h 9864"/>
                <a:gd name="connsiteX1" fmla="*/ 2136 w 10361"/>
                <a:gd name="connsiteY1" fmla="*/ 7089 h 9864"/>
                <a:gd name="connsiteX2" fmla="*/ 4308 w 10361"/>
                <a:gd name="connsiteY2" fmla="*/ 9 h 9864"/>
                <a:gd name="connsiteX3" fmla="*/ 754 w 10361"/>
                <a:gd name="connsiteY3" fmla="*/ 7833 h 9864"/>
                <a:gd name="connsiteX4" fmla="*/ 622 w 10361"/>
                <a:gd name="connsiteY4" fmla="*/ 7946 h 9864"/>
                <a:gd name="connsiteX5" fmla="*/ 10361 w 10361"/>
                <a:gd name="connsiteY5" fmla="*/ 8632 h 9864"/>
                <a:gd name="connsiteX0" fmla="*/ 10000 w 10000"/>
                <a:gd name="connsiteY0" fmla="*/ 8749 h 9998"/>
                <a:gd name="connsiteX1" fmla="*/ 2062 w 10000"/>
                <a:gd name="connsiteY1" fmla="*/ 7185 h 9998"/>
                <a:gd name="connsiteX2" fmla="*/ 4158 w 10000"/>
                <a:gd name="connsiteY2" fmla="*/ 7 h 9998"/>
                <a:gd name="connsiteX3" fmla="*/ 728 w 10000"/>
                <a:gd name="connsiteY3" fmla="*/ 7939 h 9998"/>
                <a:gd name="connsiteX4" fmla="*/ 600 w 10000"/>
                <a:gd name="connsiteY4" fmla="*/ 8054 h 9998"/>
                <a:gd name="connsiteX5" fmla="*/ 10000 w 10000"/>
                <a:gd name="connsiteY5" fmla="*/ 8749 h 9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998">
                  <a:moveTo>
                    <a:pt x="10000" y="8749"/>
                  </a:moveTo>
                  <a:cubicBezTo>
                    <a:pt x="8794" y="7359"/>
                    <a:pt x="4412" y="6548"/>
                    <a:pt x="2062" y="7185"/>
                  </a:cubicBezTo>
                  <a:cubicBezTo>
                    <a:pt x="3589" y="5882"/>
                    <a:pt x="5305" y="-234"/>
                    <a:pt x="4158" y="7"/>
                  </a:cubicBezTo>
                  <a:cubicBezTo>
                    <a:pt x="92" y="863"/>
                    <a:pt x="-860" y="6318"/>
                    <a:pt x="728" y="7939"/>
                  </a:cubicBezTo>
                  <a:cubicBezTo>
                    <a:pt x="663" y="7996"/>
                    <a:pt x="663" y="8054"/>
                    <a:pt x="600" y="8054"/>
                  </a:cubicBezTo>
                  <a:cubicBezTo>
                    <a:pt x="2036" y="9883"/>
                    <a:pt x="5687" y="10988"/>
                    <a:pt x="10000" y="8749"/>
                  </a:cubicBezTo>
                  <a:close/>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sp>
          <p:nvSpPr>
            <p:cNvPr id="46" name="Полилиния 25"/>
            <p:cNvSpPr>
              <a:spLocks/>
            </p:cNvSpPr>
            <p:nvPr/>
          </p:nvSpPr>
          <p:spPr bwMode="gray">
            <a:xfrm rot="16884820">
              <a:off x="10934141" y="5972481"/>
              <a:ext cx="304390" cy="345390"/>
            </a:xfrm>
            <a:custGeom>
              <a:avLst/>
              <a:gdLst>
                <a:gd name="T0" fmla="*/ 133 w 149"/>
                <a:gd name="T1" fmla="*/ 26 h 151"/>
                <a:gd name="T2" fmla="*/ 8 w 149"/>
                <a:gd name="T3" fmla="*/ 107 h 151"/>
                <a:gd name="T4" fmla="*/ 17 w 149"/>
                <a:gd name="T5" fmla="*/ 111 h 151"/>
                <a:gd name="T6" fmla="*/ 80 w 149"/>
                <a:gd name="T7" fmla="*/ 137 h 151"/>
                <a:gd name="T8" fmla="*/ 23 w 149"/>
                <a:gd name="T9" fmla="*/ 108 h 151"/>
                <a:gd name="T10" fmla="*/ 133 w 149"/>
                <a:gd name="T11" fmla="*/ 26 h 151"/>
                <a:gd name="connsiteX0" fmla="*/ 8650 w 8781"/>
                <a:gd name="connsiteY0" fmla="*/ 295 h 7940"/>
                <a:gd name="connsiteX1" fmla="*/ 261 w 8781"/>
                <a:gd name="connsiteY1" fmla="*/ 5659 h 7940"/>
                <a:gd name="connsiteX2" fmla="*/ 865 w 8781"/>
                <a:gd name="connsiteY2" fmla="*/ 5924 h 7940"/>
                <a:gd name="connsiteX3" fmla="*/ 5093 w 8781"/>
                <a:gd name="connsiteY3" fmla="*/ 7646 h 7940"/>
                <a:gd name="connsiteX4" fmla="*/ 1268 w 8781"/>
                <a:gd name="connsiteY4" fmla="*/ 5725 h 7940"/>
                <a:gd name="connsiteX5" fmla="*/ 8650 w 8781"/>
                <a:gd name="connsiteY5" fmla="*/ 295 h 7940"/>
                <a:gd name="connsiteX0" fmla="*/ 9851 w 10000"/>
                <a:gd name="connsiteY0" fmla="*/ 525 h 10154"/>
                <a:gd name="connsiteX1" fmla="*/ 297 w 10000"/>
                <a:gd name="connsiteY1" fmla="*/ 7280 h 10154"/>
                <a:gd name="connsiteX2" fmla="*/ 985 w 10000"/>
                <a:gd name="connsiteY2" fmla="*/ 7614 h 10154"/>
                <a:gd name="connsiteX3" fmla="*/ 5800 w 10000"/>
                <a:gd name="connsiteY3" fmla="*/ 9783 h 10154"/>
                <a:gd name="connsiteX4" fmla="*/ 1444 w 10000"/>
                <a:gd name="connsiteY4" fmla="*/ 7363 h 10154"/>
                <a:gd name="connsiteX5" fmla="*/ 9851 w 10000"/>
                <a:gd name="connsiteY5" fmla="*/ 525 h 10154"/>
                <a:gd name="connsiteX0" fmla="*/ 9851 w 9851"/>
                <a:gd name="connsiteY0" fmla="*/ 525 h 10154"/>
                <a:gd name="connsiteX1" fmla="*/ 297 w 9851"/>
                <a:gd name="connsiteY1" fmla="*/ 7280 h 10154"/>
                <a:gd name="connsiteX2" fmla="*/ 985 w 9851"/>
                <a:gd name="connsiteY2" fmla="*/ 7614 h 10154"/>
                <a:gd name="connsiteX3" fmla="*/ 5800 w 9851"/>
                <a:gd name="connsiteY3" fmla="*/ 9783 h 10154"/>
                <a:gd name="connsiteX4" fmla="*/ 1444 w 9851"/>
                <a:gd name="connsiteY4" fmla="*/ 7363 h 10154"/>
                <a:gd name="connsiteX5" fmla="*/ 9851 w 9851"/>
                <a:gd name="connsiteY5" fmla="*/ 525 h 10154"/>
                <a:gd name="connsiteX0" fmla="*/ 10000 w 10602"/>
                <a:gd name="connsiteY0" fmla="*/ 517 h 10000"/>
                <a:gd name="connsiteX1" fmla="*/ 301 w 10602"/>
                <a:gd name="connsiteY1" fmla="*/ 7170 h 10000"/>
                <a:gd name="connsiteX2" fmla="*/ 1000 w 10602"/>
                <a:gd name="connsiteY2" fmla="*/ 7499 h 10000"/>
                <a:gd name="connsiteX3" fmla="*/ 5888 w 10602"/>
                <a:gd name="connsiteY3" fmla="*/ 9635 h 10000"/>
                <a:gd name="connsiteX4" fmla="*/ 1466 w 10602"/>
                <a:gd name="connsiteY4" fmla="*/ 7251 h 10000"/>
                <a:gd name="connsiteX5" fmla="*/ 10000 w 10602"/>
                <a:gd name="connsiteY5" fmla="*/ 517 h 10000"/>
                <a:gd name="connsiteX0" fmla="*/ 10000 w 10118"/>
                <a:gd name="connsiteY0" fmla="*/ 1687 h 11170"/>
                <a:gd name="connsiteX1" fmla="*/ 301 w 10118"/>
                <a:gd name="connsiteY1" fmla="*/ 8340 h 11170"/>
                <a:gd name="connsiteX2" fmla="*/ 1000 w 10118"/>
                <a:gd name="connsiteY2" fmla="*/ 8669 h 11170"/>
                <a:gd name="connsiteX3" fmla="*/ 5888 w 10118"/>
                <a:gd name="connsiteY3" fmla="*/ 10805 h 11170"/>
                <a:gd name="connsiteX4" fmla="*/ 1466 w 10118"/>
                <a:gd name="connsiteY4" fmla="*/ 8421 h 11170"/>
                <a:gd name="connsiteX5" fmla="*/ 10000 w 10118"/>
                <a:gd name="connsiteY5" fmla="*/ 1687 h 11170"/>
                <a:gd name="connsiteX0" fmla="*/ 10000 w 10038"/>
                <a:gd name="connsiteY0" fmla="*/ 1102 h 10585"/>
                <a:gd name="connsiteX1" fmla="*/ 301 w 10038"/>
                <a:gd name="connsiteY1" fmla="*/ 7755 h 10585"/>
                <a:gd name="connsiteX2" fmla="*/ 1000 w 10038"/>
                <a:gd name="connsiteY2" fmla="*/ 8084 h 10585"/>
                <a:gd name="connsiteX3" fmla="*/ 5888 w 10038"/>
                <a:gd name="connsiteY3" fmla="*/ 10220 h 10585"/>
                <a:gd name="connsiteX4" fmla="*/ 1466 w 10038"/>
                <a:gd name="connsiteY4" fmla="*/ 7836 h 10585"/>
                <a:gd name="connsiteX5" fmla="*/ 10000 w 10038"/>
                <a:gd name="connsiteY5" fmla="*/ 1102 h 10585"/>
                <a:gd name="connsiteX0" fmla="*/ 10000 w 10602"/>
                <a:gd name="connsiteY0" fmla="*/ 740 h 10223"/>
                <a:gd name="connsiteX1" fmla="*/ 301 w 10602"/>
                <a:gd name="connsiteY1" fmla="*/ 7393 h 10223"/>
                <a:gd name="connsiteX2" fmla="*/ 1000 w 10602"/>
                <a:gd name="connsiteY2" fmla="*/ 7722 h 10223"/>
                <a:gd name="connsiteX3" fmla="*/ 5888 w 10602"/>
                <a:gd name="connsiteY3" fmla="*/ 9858 h 10223"/>
                <a:gd name="connsiteX4" fmla="*/ 1466 w 10602"/>
                <a:gd name="connsiteY4" fmla="*/ 7474 h 10223"/>
                <a:gd name="connsiteX5" fmla="*/ 10000 w 10602"/>
                <a:gd name="connsiteY5" fmla="*/ 740 h 10223"/>
                <a:gd name="connsiteX0" fmla="*/ 6852 w 7703"/>
                <a:gd name="connsiteY0" fmla="*/ 687 h 11041"/>
                <a:gd name="connsiteX1" fmla="*/ 301 w 7703"/>
                <a:gd name="connsiteY1" fmla="*/ 8211 h 11041"/>
                <a:gd name="connsiteX2" fmla="*/ 1000 w 7703"/>
                <a:gd name="connsiteY2" fmla="*/ 8540 h 11041"/>
                <a:gd name="connsiteX3" fmla="*/ 5888 w 7703"/>
                <a:gd name="connsiteY3" fmla="*/ 10676 h 11041"/>
                <a:gd name="connsiteX4" fmla="*/ 1466 w 7703"/>
                <a:gd name="connsiteY4" fmla="*/ 8292 h 11041"/>
                <a:gd name="connsiteX5" fmla="*/ 6852 w 7703"/>
                <a:gd name="connsiteY5" fmla="*/ 687 h 11041"/>
                <a:gd name="connsiteX0" fmla="*/ 8895 w 9440"/>
                <a:gd name="connsiteY0" fmla="*/ 189 h 9567"/>
                <a:gd name="connsiteX1" fmla="*/ 391 w 9440"/>
                <a:gd name="connsiteY1" fmla="*/ 7004 h 9567"/>
                <a:gd name="connsiteX2" fmla="*/ 1298 w 9440"/>
                <a:gd name="connsiteY2" fmla="*/ 7302 h 9567"/>
                <a:gd name="connsiteX3" fmla="*/ 7644 w 9440"/>
                <a:gd name="connsiteY3" fmla="*/ 9236 h 9567"/>
                <a:gd name="connsiteX4" fmla="*/ 1903 w 9440"/>
                <a:gd name="connsiteY4" fmla="*/ 7077 h 9567"/>
                <a:gd name="connsiteX5" fmla="*/ 8895 w 9440"/>
                <a:gd name="connsiteY5" fmla="*/ 189 h 9567"/>
                <a:gd name="connsiteX0" fmla="*/ 11246 w 11712"/>
                <a:gd name="connsiteY0" fmla="*/ 214 h 9356"/>
                <a:gd name="connsiteX1" fmla="*/ 414 w 11712"/>
                <a:gd name="connsiteY1" fmla="*/ 6677 h 9356"/>
                <a:gd name="connsiteX2" fmla="*/ 1375 w 11712"/>
                <a:gd name="connsiteY2" fmla="*/ 6988 h 9356"/>
                <a:gd name="connsiteX3" fmla="*/ 8097 w 11712"/>
                <a:gd name="connsiteY3" fmla="*/ 9010 h 9356"/>
                <a:gd name="connsiteX4" fmla="*/ 2016 w 11712"/>
                <a:gd name="connsiteY4" fmla="*/ 6753 h 9356"/>
                <a:gd name="connsiteX5" fmla="*/ 11246 w 11712"/>
                <a:gd name="connsiteY5" fmla="*/ 214 h 9356"/>
                <a:gd name="connsiteX0" fmla="*/ 9602 w 10000"/>
                <a:gd name="connsiteY0" fmla="*/ 514 h 10285"/>
                <a:gd name="connsiteX1" fmla="*/ 353 w 10000"/>
                <a:gd name="connsiteY1" fmla="*/ 7422 h 10285"/>
                <a:gd name="connsiteX2" fmla="*/ 1174 w 10000"/>
                <a:gd name="connsiteY2" fmla="*/ 7754 h 10285"/>
                <a:gd name="connsiteX3" fmla="*/ 6913 w 10000"/>
                <a:gd name="connsiteY3" fmla="*/ 9915 h 10285"/>
                <a:gd name="connsiteX4" fmla="*/ 1721 w 10000"/>
                <a:gd name="connsiteY4" fmla="*/ 7503 h 10285"/>
                <a:gd name="connsiteX5" fmla="*/ 9602 w 10000"/>
                <a:gd name="connsiteY5" fmla="*/ 514 h 10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285">
                  <a:moveTo>
                    <a:pt x="9602" y="514"/>
                  </a:moveTo>
                  <a:cubicBezTo>
                    <a:pt x="7561" y="-2176"/>
                    <a:pt x="1721" y="6507"/>
                    <a:pt x="353" y="7422"/>
                  </a:cubicBezTo>
                  <a:cubicBezTo>
                    <a:pt x="-375" y="8005"/>
                    <a:pt x="81" y="8005"/>
                    <a:pt x="1174" y="7754"/>
                  </a:cubicBezTo>
                  <a:cubicBezTo>
                    <a:pt x="2139" y="9262"/>
                    <a:pt x="5821" y="11078"/>
                    <a:pt x="6913" y="9915"/>
                  </a:cubicBezTo>
                  <a:cubicBezTo>
                    <a:pt x="7277" y="9583"/>
                    <a:pt x="6093" y="8337"/>
                    <a:pt x="1721" y="7503"/>
                  </a:cubicBezTo>
                  <a:cubicBezTo>
                    <a:pt x="5365" y="6424"/>
                    <a:pt x="11643" y="3204"/>
                    <a:pt x="9602" y="514"/>
                  </a:cubicBezTo>
                  <a:close/>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7" name="Полилиния 26"/>
            <p:cNvSpPr>
              <a:spLocks/>
            </p:cNvSpPr>
            <p:nvPr/>
          </p:nvSpPr>
          <p:spPr bwMode="gray">
            <a:xfrm rot="18200584">
              <a:off x="11077105" y="3154034"/>
              <a:ext cx="172736" cy="172736"/>
            </a:xfrm>
            <a:custGeom>
              <a:avLst/>
              <a:gdLst>
                <a:gd name="T0" fmla="*/ 57 w 62"/>
                <a:gd name="T1" fmla="*/ 32 h 62"/>
                <a:gd name="T2" fmla="*/ 62 w 62"/>
                <a:gd name="T3" fmla="*/ 26 h 62"/>
                <a:gd name="T4" fmla="*/ 52 w 62"/>
                <a:gd name="T5" fmla="*/ 22 h 62"/>
                <a:gd name="T6" fmla="*/ 56 w 62"/>
                <a:gd name="T7" fmla="*/ 12 h 62"/>
                <a:gd name="T8" fmla="*/ 46 w 62"/>
                <a:gd name="T9" fmla="*/ 13 h 62"/>
                <a:gd name="T10" fmla="*/ 45 w 62"/>
                <a:gd name="T11" fmla="*/ 3 h 62"/>
                <a:gd name="T12" fmla="*/ 37 w 62"/>
                <a:gd name="T13" fmla="*/ 7 h 62"/>
                <a:gd name="T14" fmla="*/ 33 w 62"/>
                <a:gd name="T15" fmla="*/ 0 h 62"/>
                <a:gd name="T16" fmla="*/ 27 w 62"/>
                <a:gd name="T17" fmla="*/ 7 h 62"/>
                <a:gd name="T18" fmla="*/ 20 w 62"/>
                <a:gd name="T19" fmla="*/ 2 h 62"/>
                <a:gd name="T20" fmla="*/ 18 w 62"/>
                <a:gd name="T21" fmla="*/ 11 h 62"/>
                <a:gd name="T22" fmla="*/ 9 w 62"/>
                <a:gd name="T23" fmla="*/ 9 h 62"/>
                <a:gd name="T24" fmla="*/ 13 w 62"/>
                <a:gd name="T25" fmla="*/ 21 h 62"/>
                <a:gd name="T26" fmla="*/ 1 w 62"/>
                <a:gd name="T27" fmla="*/ 25 h 62"/>
                <a:gd name="T28" fmla="*/ 5 w 62"/>
                <a:gd name="T29" fmla="*/ 30 h 62"/>
                <a:gd name="T30" fmla="*/ 0 w 62"/>
                <a:gd name="T31" fmla="*/ 36 h 62"/>
                <a:gd name="T32" fmla="*/ 10 w 62"/>
                <a:gd name="T33" fmla="*/ 40 h 62"/>
                <a:gd name="T34" fmla="*/ 6 w 62"/>
                <a:gd name="T35" fmla="*/ 50 h 62"/>
                <a:gd name="T36" fmla="*/ 16 w 62"/>
                <a:gd name="T37" fmla="*/ 49 h 62"/>
                <a:gd name="T38" fmla="*/ 17 w 62"/>
                <a:gd name="T39" fmla="*/ 59 h 62"/>
                <a:gd name="T40" fmla="*/ 25 w 62"/>
                <a:gd name="T41" fmla="*/ 55 h 62"/>
                <a:gd name="T42" fmla="*/ 29 w 62"/>
                <a:gd name="T43" fmla="*/ 62 h 62"/>
                <a:gd name="T44" fmla="*/ 35 w 62"/>
                <a:gd name="T45" fmla="*/ 55 h 62"/>
                <a:gd name="T46" fmla="*/ 42 w 62"/>
                <a:gd name="T47" fmla="*/ 60 h 62"/>
                <a:gd name="T48" fmla="*/ 44 w 62"/>
                <a:gd name="T49" fmla="*/ 51 h 62"/>
                <a:gd name="T50" fmla="*/ 53 w 62"/>
                <a:gd name="T51" fmla="*/ 53 h 62"/>
                <a:gd name="T52" fmla="*/ 50 w 62"/>
                <a:gd name="T53" fmla="*/ 41 h 62"/>
                <a:gd name="T54" fmla="*/ 61 w 62"/>
                <a:gd name="T55" fmla="*/ 37 h 62"/>
                <a:gd name="T56" fmla="*/ 57 w 62"/>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62">
                  <a:moveTo>
                    <a:pt x="57" y="32"/>
                  </a:moveTo>
                  <a:cubicBezTo>
                    <a:pt x="60" y="30"/>
                    <a:pt x="62" y="28"/>
                    <a:pt x="62" y="26"/>
                  </a:cubicBezTo>
                  <a:cubicBezTo>
                    <a:pt x="61" y="24"/>
                    <a:pt x="58" y="23"/>
                    <a:pt x="52" y="22"/>
                  </a:cubicBezTo>
                  <a:cubicBezTo>
                    <a:pt x="55" y="18"/>
                    <a:pt x="57" y="14"/>
                    <a:pt x="56" y="12"/>
                  </a:cubicBezTo>
                  <a:cubicBezTo>
                    <a:pt x="54" y="11"/>
                    <a:pt x="51" y="11"/>
                    <a:pt x="46" y="13"/>
                  </a:cubicBezTo>
                  <a:cubicBezTo>
                    <a:pt x="47" y="8"/>
                    <a:pt x="47" y="4"/>
                    <a:pt x="45" y="3"/>
                  </a:cubicBezTo>
                  <a:cubicBezTo>
                    <a:pt x="43" y="2"/>
                    <a:pt x="40" y="4"/>
                    <a:pt x="37" y="7"/>
                  </a:cubicBezTo>
                  <a:cubicBezTo>
                    <a:pt x="36" y="3"/>
                    <a:pt x="35" y="0"/>
                    <a:pt x="33" y="0"/>
                  </a:cubicBezTo>
                  <a:cubicBezTo>
                    <a:pt x="31" y="0"/>
                    <a:pt x="29" y="3"/>
                    <a:pt x="27" y="7"/>
                  </a:cubicBezTo>
                  <a:cubicBezTo>
                    <a:pt x="24" y="4"/>
                    <a:pt x="22" y="1"/>
                    <a:pt x="20" y="2"/>
                  </a:cubicBezTo>
                  <a:cubicBezTo>
                    <a:pt x="18" y="3"/>
                    <a:pt x="17" y="6"/>
                    <a:pt x="18" y="11"/>
                  </a:cubicBezTo>
                  <a:cubicBezTo>
                    <a:pt x="14" y="9"/>
                    <a:pt x="10" y="8"/>
                    <a:pt x="9" y="9"/>
                  </a:cubicBezTo>
                  <a:cubicBezTo>
                    <a:pt x="7" y="11"/>
                    <a:pt x="9" y="16"/>
                    <a:pt x="13" y="21"/>
                  </a:cubicBezTo>
                  <a:cubicBezTo>
                    <a:pt x="6" y="21"/>
                    <a:pt x="1" y="23"/>
                    <a:pt x="1" y="25"/>
                  </a:cubicBezTo>
                  <a:cubicBezTo>
                    <a:pt x="0" y="27"/>
                    <a:pt x="2" y="29"/>
                    <a:pt x="5" y="30"/>
                  </a:cubicBezTo>
                  <a:cubicBezTo>
                    <a:pt x="2" y="32"/>
                    <a:pt x="0" y="34"/>
                    <a:pt x="0" y="36"/>
                  </a:cubicBezTo>
                  <a:cubicBezTo>
                    <a:pt x="1" y="38"/>
                    <a:pt x="4" y="39"/>
                    <a:pt x="10" y="40"/>
                  </a:cubicBezTo>
                  <a:cubicBezTo>
                    <a:pt x="7" y="44"/>
                    <a:pt x="5" y="48"/>
                    <a:pt x="6" y="50"/>
                  </a:cubicBezTo>
                  <a:cubicBezTo>
                    <a:pt x="8" y="51"/>
                    <a:pt x="11" y="51"/>
                    <a:pt x="16" y="49"/>
                  </a:cubicBezTo>
                  <a:cubicBezTo>
                    <a:pt x="15" y="54"/>
                    <a:pt x="16" y="58"/>
                    <a:pt x="17" y="59"/>
                  </a:cubicBezTo>
                  <a:cubicBezTo>
                    <a:pt x="19" y="60"/>
                    <a:pt x="22" y="58"/>
                    <a:pt x="25" y="55"/>
                  </a:cubicBezTo>
                  <a:cubicBezTo>
                    <a:pt x="26" y="59"/>
                    <a:pt x="27" y="62"/>
                    <a:pt x="29" y="62"/>
                  </a:cubicBezTo>
                  <a:cubicBezTo>
                    <a:pt x="31" y="62"/>
                    <a:pt x="33" y="59"/>
                    <a:pt x="35" y="55"/>
                  </a:cubicBezTo>
                  <a:cubicBezTo>
                    <a:pt x="38" y="58"/>
                    <a:pt x="40" y="61"/>
                    <a:pt x="42" y="60"/>
                  </a:cubicBezTo>
                  <a:cubicBezTo>
                    <a:pt x="44" y="59"/>
                    <a:pt x="45" y="56"/>
                    <a:pt x="44" y="51"/>
                  </a:cubicBezTo>
                  <a:cubicBezTo>
                    <a:pt x="49" y="53"/>
                    <a:pt x="52" y="54"/>
                    <a:pt x="53" y="53"/>
                  </a:cubicBezTo>
                  <a:cubicBezTo>
                    <a:pt x="55" y="51"/>
                    <a:pt x="53" y="46"/>
                    <a:pt x="50" y="41"/>
                  </a:cubicBezTo>
                  <a:cubicBezTo>
                    <a:pt x="56" y="41"/>
                    <a:pt x="61" y="39"/>
                    <a:pt x="61" y="37"/>
                  </a:cubicBezTo>
                  <a:cubicBezTo>
                    <a:pt x="62" y="35"/>
                    <a:pt x="60" y="33"/>
                    <a:pt x="57" y="32"/>
                  </a:cubicBezTo>
                  <a:close/>
                </a:path>
              </a:pathLst>
            </a:custGeom>
            <a:solidFill>
              <a:schemeClr val="accent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8" name="Полилиния 31"/>
            <p:cNvSpPr>
              <a:spLocks/>
            </p:cNvSpPr>
            <p:nvPr/>
          </p:nvSpPr>
          <p:spPr bwMode="gray">
            <a:xfrm rot="18200584">
              <a:off x="11129266" y="4557578"/>
              <a:ext cx="129897" cy="131280"/>
            </a:xfrm>
            <a:custGeom>
              <a:avLst/>
              <a:gdLst>
                <a:gd name="T0" fmla="*/ 11 w 47"/>
                <a:gd name="T1" fmla="*/ 11 h 47"/>
                <a:gd name="T2" fmla="*/ 7 w 47"/>
                <a:gd name="T3" fmla="*/ 40 h 47"/>
                <a:gd name="T4" fmla="*/ 36 w 47"/>
                <a:gd name="T5" fmla="*/ 37 h 47"/>
                <a:gd name="T6" fmla="*/ 40 w 47"/>
                <a:gd name="T7" fmla="*/ 8 h 47"/>
                <a:gd name="T8" fmla="*/ 11 w 47"/>
                <a:gd name="T9" fmla="*/ 11 h 47"/>
              </a:gdLst>
              <a:ahLst/>
              <a:cxnLst>
                <a:cxn ang="0">
                  <a:pos x="T0" y="T1"/>
                </a:cxn>
                <a:cxn ang="0">
                  <a:pos x="T2" y="T3"/>
                </a:cxn>
                <a:cxn ang="0">
                  <a:pos x="T4" y="T5"/>
                </a:cxn>
                <a:cxn ang="0">
                  <a:pos x="T6" y="T7"/>
                </a:cxn>
                <a:cxn ang="0">
                  <a:pos x="T8" y="T9"/>
                </a:cxn>
              </a:cxnLst>
              <a:rect l="0" t="0" r="r" b="b"/>
              <a:pathLst>
                <a:path w="47" h="47">
                  <a:moveTo>
                    <a:pt x="11" y="11"/>
                  </a:moveTo>
                  <a:cubicBezTo>
                    <a:pt x="2" y="19"/>
                    <a:pt x="0" y="32"/>
                    <a:pt x="7" y="40"/>
                  </a:cubicBezTo>
                  <a:cubicBezTo>
                    <a:pt x="14" y="47"/>
                    <a:pt x="27" y="46"/>
                    <a:pt x="36" y="37"/>
                  </a:cubicBezTo>
                  <a:cubicBezTo>
                    <a:pt x="45" y="28"/>
                    <a:pt x="47" y="15"/>
                    <a:pt x="40" y="8"/>
                  </a:cubicBezTo>
                  <a:cubicBezTo>
                    <a:pt x="33" y="0"/>
                    <a:pt x="20" y="2"/>
                    <a:pt x="11" y="11"/>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9" name="Полилиния 34"/>
            <p:cNvSpPr>
              <a:spLocks/>
            </p:cNvSpPr>
            <p:nvPr/>
          </p:nvSpPr>
          <p:spPr bwMode="gray">
            <a:xfrm rot="18200584">
              <a:off x="11516723" y="3589667"/>
              <a:ext cx="84296" cy="77386"/>
            </a:xfrm>
            <a:custGeom>
              <a:avLst/>
              <a:gdLst>
                <a:gd name="T0" fmla="*/ 7 w 30"/>
                <a:gd name="T1" fmla="*/ 5 h 28"/>
                <a:gd name="T2" fmla="*/ 5 w 30"/>
                <a:gd name="T3" fmla="*/ 23 h 28"/>
                <a:gd name="T4" fmla="*/ 23 w 30"/>
                <a:gd name="T5" fmla="*/ 23 h 28"/>
                <a:gd name="T6" fmla="*/ 26 w 30"/>
                <a:gd name="T7" fmla="*/ 5 h 28"/>
                <a:gd name="T8" fmla="*/ 7 w 30"/>
                <a:gd name="T9" fmla="*/ 5 h 28"/>
              </a:gdLst>
              <a:ahLst/>
              <a:cxnLst>
                <a:cxn ang="0">
                  <a:pos x="T0" y="T1"/>
                </a:cxn>
                <a:cxn ang="0">
                  <a:pos x="T2" y="T3"/>
                </a:cxn>
                <a:cxn ang="0">
                  <a:pos x="T4" y="T5"/>
                </a:cxn>
                <a:cxn ang="0">
                  <a:pos x="T6" y="T7"/>
                </a:cxn>
                <a:cxn ang="0">
                  <a:pos x="T8" y="T9"/>
                </a:cxn>
              </a:cxnLst>
              <a:rect l="0" t="0" r="r" b="b"/>
              <a:pathLst>
                <a:path w="30" h="28">
                  <a:moveTo>
                    <a:pt x="7" y="5"/>
                  </a:moveTo>
                  <a:cubicBezTo>
                    <a:pt x="1" y="10"/>
                    <a:pt x="0" y="18"/>
                    <a:pt x="5" y="23"/>
                  </a:cubicBezTo>
                  <a:cubicBezTo>
                    <a:pt x="9" y="28"/>
                    <a:pt x="17" y="28"/>
                    <a:pt x="23" y="23"/>
                  </a:cubicBezTo>
                  <a:cubicBezTo>
                    <a:pt x="29" y="18"/>
                    <a:pt x="30" y="10"/>
                    <a:pt x="26" y="5"/>
                  </a:cubicBezTo>
                  <a:cubicBezTo>
                    <a:pt x="21" y="0"/>
                    <a:pt x="13" y="0"/>
                    <a:pt x="7" y="5"/>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0" name="Полилиния 49"/>
            <p:cNvSpPr>
              <a:spLocks/>
            </p:cNvSpPr>
            <p:nvPr/>
          </p:nvSpPr>
          <p:spPr bwMode="gray">
            <a:xfrm rot="18200584">
              <a:off x="11446291" y="6327413"/>
              <a:ext cx="140953" cy="139571"/>
            </a:xfrm>
            <a:custGeom>
              <a:avLst/>
              <a:gdLst>
                <a:gd name="T0" fmla="*/ 50 w 51"/>
                <a:gd name="T1" fmla="*/ 21 h 50"/>
                <a:gd name="T2" fmla="*/ 46 w 51"/>
                <a:gd name="T3" fmla="*/ 18 h 50"/>
                <a:gd name="T4" fmla="*/ 48 w 51"/>
                <a:gd name="T5" fmla="*/ 13 h 50"/>
                <a:gd name="T6" fmla="*/ 39 w 51"/>
                <a:gd name="T7" fmla="*/ 12 h 50"/>
                <a:gd name="T8" fmla="*/ 40 w 51"/>
                <a:gd name="T9" fmla="*/ 4 h 50"/>
                <a:gd name="T10" fmla="*/ 32 w 51"/>
                <a:gd name="T11" fmla="*/ 7 h 50"/>
                <a:gd name="T12" fmla="*/ 29 w 51"/>
                <a:gd name="T13" fmla="*/ 0 h 50"/>
                <a:gd name="T14" fmla="*/ 24 w 51"/>
                <a:gd name="T15" fmla="*/ 4 h 50"/>
                <a:gd name="T16" fmla="*/ 19 w 51"/>
                <a:gd name="T17" fmla="*/ 0 h 50"/>
                <a:gd name="T18" fmla="*/ 17 w 51"/>
                <a:gd name="T19" fmla="*/ 7 h 50"/>
                <a:gd name="T20" fmla="*/ 9 w 51"/>
                <a:gd name="T21" fmla="*/ 5 h 50"/>
                <a:gd name="T22" fmla="*/ 10 w 51"/>
                <a:gd name="T23" fmla="*/ 12 h 50"/>
                <a:gd name="T24" fmla="*/ 3 w 51"/>
                <a:gd name="T25" fmla="*/ 14 h 50"/>
                <a:gd name="T26" fmla="*/ 9 w 51"/>
                <a:gd name="T27" fmla="*/ 22 h 50"/>
                <a:gd name="T28" fmla="*/ 1 w 51"/>
                <a:gd name="T29" fmla="*/ 28 h 50"/>
                <a:gd name="T30" fmla="*/ 5 w 51"/>
                <a:gd name="T31" fmla="*/ 31 h 50"/>
                <a:gd name="T32" fmla="*/ 3 w 51"/>
                <a:gd name="T33" fmla="*/ 36 h 50"/>
                <a:gd name="T34" fmla="*/ 12 w 51"/>
                <a:gd name="T35" fmla="*/ 37 h 50"/>
                <a:gd name="T36" fmla="*/ 11 w 51"/>
                <a:gd name="T37" fmla="*/ 45 h 50"/>
                <a:gd name="T38" fmla="*/ 19 w 51"/>
                <a:gd name="T39" fmla="*/ 42 h 50"/>
                <a:gd name="T40" fmla="*/ 22 w 51"/>
                <a:gd name="T41" fmla="*/ 49 h 50"/>
                <a:gd name="T42" fmla="*/ 27 w 51"/>
                <a:gd name="T43" fmla="*/ 45 h 50"/>
                <a:gd name="T44" fmla="*/ 32 w 51"/>
                <a:gd name="T45" fmla="*/ 49 h 50"/>
                <a:gd name="T46" fmla="*/ 35 w 51"/>
                <a:gd name="T47" fmla="*/ 42 h 50"/>
                <a:gd name="T48" fmla="*/ 42 w 51"/>
                <a:gd name="T49" fmla="*/ 44 h 50"/>
                <a:gd name="T50" fmla="*/ 41 w 51"/>
                <a:gd name="T51" fmla="*/ 37 h 50"/>
                <a:gd name="T52" fmla="*/ 48 w 51"/>
                <a:gd name="T53" fmla="*/ 36 h 50"/>
                <a:gd name="T54" fmla="*/ 42 w 51"/>
                <a:gd name="T55" fmla="*/ 27 h 50"/>
                <a:gd name="T56" fmla="*/ 50 w 51"/>
                <a:gd name="T5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0">
                  <a:moveTo>
                    <a:pt x="50" y="21"/>
                  </a:moveTo>
                  <a:cubicBezTo>
                    <a:pt x="50" y="20"/>
                    <a:pt x="49" y="19"/>
                    <a:pt x="46" y="18"/>
                  </a:cubicBezTo>
                  <a:cubicBezTo>
                    <a:pt x="48" y="16"/>
                    <a:pt x="48" y="14"/>
                    <a:pt x="48" y="13"/>
                  </a:cubicBezTo>
                  <a:cubicBezTo>
                    <a:pt x="47" y="12"/>
                    <a:pt x="44" y="11"/>
                    <a:pt x="39" y="12"/>
                  </a:cubicBezTo>
                  <a:cubicBezTo>
                    <a:pt x="41" y="8"/>
                    <a:pt x="41" y="5"/>
                    <a:pt x="40" y="4"/>
                  </a:cubicBezTo>
                  <a:cubicBezTo>
                    <a:pt x="38" y="3"/>
                    <a:pt x="36" y="4"/>
                    <a:pt x="32" y="7"/>
                  </a:cubicBezTo>
                  <a:cubicBezTo>
                    <a:pt x="32" y="3"/>
                    <a:pt x="31" y="0"/>
                    <a:pt x="29" y="0"/>
                  </a:cubicBezTo>
                  <a:cubicBezTo>
                    <a:pt x="27" y="0"/>
                    <a:pt x="26" y="1"/>
                    <a:pt x="24" y="4"/>
                  </a:cubicBezTo>
                  <a:cubicBezTo>
                    <a:pt x="22" y="2"/>
                    <a:pt x="20" y="0"/>
                    <a:pt x="19" y="0"/>
                  </a:cubicBezTo>
                  <a:cubicBezTo>
                    <a:pt x="18" y="1"/>
                    <a:pt x="17" y="3"/>
                    <a:pt x="17" y="7"/>
                  </a:cubicBezTo>
                  <a:cubicBezTo>
                    <a:pt x="13" y="5"/>
                    <a:pt x="11" y="4"/>
                    <a:pt x="9" y="5"/>
                  </a:cubicBezTo>
                  <a:cubicBezTo>
                    <a:pt x="8" y="6"/>
                    <a:pt x="9" y="9"/>
                    <a:pt x="10" y="12"/>
                  </a:cubicBezTo>
                  <a:cubicBezTo>
                    <a:pt x="6" y="12"/>
                    <a:pt x="4" y="12"/>
                    <a:pt x="3" y="14"/>
                  </a:cubicBezTo>
                  <a:cubicBezTo>
                    <a:pt x="2" y="15"/>
                    <a:pt x="4" y="18"/>
                    <a:pt x="9" y="22"/>
                  </a:cubicBezTo>
                  <a:cubicBezTo>
                    <a:pt x="4" y="24"/>
                    <a:pt x="0" y="26"/>
                    <a:pt x="1" y="28"/>
                  </a:cubicBezTo>
                  <a:cubicBezTo>
                    <a:pt x="1" y="29"/>
                    <a:pt x="3" y="30"/>
                    <a:pt x="5" y="31"/>
                  </a:cubicBezTo>
                  <a:cubicBezTo>
                    <a:pt x="3" y="33"/>
                    <a:pt x="3" y="35"/>
                    <a:pt x="3" y="36"/>
                  </a:cubicBezTo>
                  <a:cubicBezTo>
                    <a:pt x="4" y="38"/>
                    <a:pt x="7" y="38"/>
                    <a:pt x="12" y="37"/>
                  </a:cubicBezTo>
                  <a:cubicBezTo>
                    <a:pt x="10" y="41"/>
                    <a:pt x="10" y="44"/>
                    <a:pt x="11" y="45"/>
                  </a:cubicBezTo>
                  <a:cubicBezTo>
                    <a:pt x="13" y="46"/>
                    <a:pt x="16" y="45"/>
                    <a:pt x="19" y="42"/>
                  </a:cubicBezTo>
                  <a:cubicBezTo>
                    <a:pt x="19" y="47"/>
                    <a:pt x="21" y="49"/>
                    <a:pt x="22" y="49"/>
                  </a:cubicBezTo>
                  <a:cubicBezTo>
                    <a:pt x="24" y="50"/>
                    <a:pt x="25" y="48"/>
                    <a:pt x="27" y="45"/>
                  </a:cubicBezTo>
                  <a:cubicBezTo>
                    <a:pt x="29" y="48"/>
                    <a:pt x="31" y="49"/>
                    <a:pt x="32" y="49"/>
                  </a:cubicBezTo>
                  <a:cubicBezTo>
                    <a:pt x="34" y="48"/>
                    <a:pt x="34" y="46"/>
                    <a:pt x="35" y="42"/>
                  </a:cubicBezTo>
                  <a:cubicBezTo>
                    <a:pt x="38" y="44"/>
                    <a:pt x="40" y="45"/>
                    <a:pt x="42" y="44"/>
                  </a:cubicBezTo>
                  <a:cubicBezTo>
                    <a:pt x="43" y="43"/>
                    <a:pt x="43" y="40"/>
                    <a:pt x="41" y="37"/>
                  </a:cubicBezTo>
                  <a:cubicBezTo>
                    <a:pt x="45" y="37"/>
                    <a:pt x="47" y="37"/>
                    <a:pt x="48" y="36"/>
                  </a:cubicBezTo>
                  <a:cubicBezTo>
                    <a:pt x="49" y="34"/>
                    <a:pt x="47" y="31"/>
                    <a:pt x="42" y="27"/>
                  </a:cubicBezTo>
                  <a:cubicBezTo>
                    <a:pt x="48" y="25"/>
                    <a:pt x="51" y="23"/>
                    <a:pt x="50" y="21"/>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1" name="Полилиния 50"/>
            <p:cNvSpPr>
              <a:spLocks/>
            </p:cNvSpPr>
            <p:nvPr/>
          </p:nvSpPr>
          <p:spPr bwMode="gray">
            <a:xfrm rot="18200584">
              <a:off x="10778184" y="6620087"/>
              <a:ext cx="11055"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2" name="Линия 76"/>
            <p:cNvSpPr>
              <a:spLocks noChangeShapeType="1"/>
            </p:cNvSpPr>
            <p:nvPr/>
          </p:nvSpPr>
          <p:spPr bwMode="gray">
            <a:xfrm rot="18200584" flipH="1">
              <a:off x="10778184" y="6620087"/>
              <a:ext cx="11055"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3" name="Полилиния 78"/>
            <p:cNvSpPr>
              <a:spLocks/>
            </p:cNvSpPr>
            <p:nvPr/>
          </p:nvSpPr>
          <p:spPr bwMode="gray">
            <a:xfrm rot="18200584">
              <a:off x="11631202" y="5236123"/>
              <a:ext cx="410585" cy="413304"/>
            </a:xfrm>
            <a:custGeom>
              <a:avLst/>
              <a:gdLst>
                <a:gd name="T0" fmla="*/ 216 w 226"/>
                <a:gd name="T1" fmla="*/ 84 h 226"/>
                <a:gd name="T2" fmla="*/ 195 w 226"/>
                <a:gd name="T3" fmla="*/ 65 h 226"/>
                <a:gd name="T4" fmla="*/ 194 w 226"/>
                <a:gd name="T5" fmla="*/ 64 h 226"/>
                <a:gd name="T6" fmla="*/ 194 w 226"/>
                <a:gd name="T7" fmla="*/ 63 h 226"/>
                <a:gd name="T8" fmla="*/ 188 w 226"/>
                <a:gd name="T9" fmla="*/ 35 h 226"/>
                <a:gd name="T10" fmla="*/ 139 w 226"/>
                <a:gd name="T11" fmla="*/ 10 h 226"/>
                <a:gd name="T12" fmla="*/ 83 w 226"/>
                <a:gd name="T13" fmla="*/ 9 h 226"/>
                <a:gd name="T14" fmla="*/ 65 w 226"/>
                <a:gd name="T15" fmla="*/ 30 h 226"/>
                <a:gd name="T16" fmla="*/ 64 w 226"/>
                <a:gd name="T17" fmla="*/ 31 h 226"/>
                <a:gd name="T18" fmla="*/ 63 w 226"/>
                <a:gd name="T19" fmla="*/ 31 h 226"/>
                <a:gd name="T20" fmla="*/ 35 w 226"/>
                <a:gd name="T21" fmla="*/ 38 h 226"/>
                <a:gd name="T22" fmla="*/ 10 w 226"/>
                <a:gd name="T23" fmla="*/ 87 h 226"/>
                <a:gd name="T24" fmla="*/ 9 w 226"/>
                <a:gd name="T25" fmla="*/ 142 h 226"/>
                <a:gd name="T26" fmla="*/ 30 w 226"/>
                <a:gd name="T27" fmla="*/ 161 h 226"/>
                <a:gd name="T28" fmla="*/ 31 w 226"/>
                <a:gd name="T29" fmla="*/ 161 h 226"/>
                <a:gd name="T30" fmla="*/ 31 w 226"/>
                <a:gd name="T31" fmla="*/ 162 h 226"/>
                <a:gd name="T32" fmla="*/ 37 w 226"/>
                <a:gd name="T33" fmla="*/ 190 h 226"/>
                <a:gd name="T34" fmla="*/ 87 w 226"/>
                <a:gd name="T35" fmla="*/ 215 h 226"/>
                <a:gd name="T36" fmla="*/ 142 w 226"/>
                <a:gd name="T37" fmla="*/ 216 h 226"/>
                <a:gd name="T38" fmla="*/ 161 w 226"/>
                <a:gd name="T39" fmla="*/ 195 h 226"/>
                <a:gd name="T40" fmla="*/ 161 w 226"/>
                <a:gd name="T41" fmla="*/ 195 h 226"/>
                <a:gd name="T42" fmla="*/ 162 w 226"/>
                <a:gd name="T43" fmla="*/ 194 h 226"/>
                <a:gd name="T44" fmla="*/ 190 w 226"/>
                <a:gd name="T45" fmla="*/ 188 h 226"/>
                <a:gd name="T46" fmla="*/ 215 w 226"/>
                <a:gd name="T47" fmla="*/ 139 h 226"/>
                <a:gd name="T48" fmla="*/ 216 w 226"/>
                <a:gd name="T49" fmla="*/ 8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6" h="226">
                  <a:moveTo>
                    <a:pt x="216" y="84"/>
                  </a:moveTo>
                  <a:cubicBezTo>
                    <a:pt x="211" y="75"/>
                    <a:pt x="204" y="69"/>
                    <a:pt x="195" y="65"/>
                  </a:cubicBezTo>
                  <a:cubicBezTo>
                    <a:pt x="194" y="64"/>
                    <a:pt x="194" y="64"/>
                    <a:pt x="194" y="64"/>
                  </a:cubicBezTo>
                  <a:cubicBezTo>
                    <a:pt x="194" y="63"/>
                    <a:pt x="194" y="63"/>
                    <a:pt x="194" y="63"/>
                  </a:cubicBezTo>
                  <a:cubicBezTo>
                    <a:pt x="195" y="53"/>
                    <a:pt x="193" y="44"/>
                    <a:pt x="188" y="35"/>
                  </a:cubicBezTo>
                  <a:cubicBezTo>
                    <a:pt x="178" y="20"/>
                    <a:pt x="160" y="11"/>
                    <a:pt x="139" y="10"/>
                  </a:cubicBezTo>
                  <a:cubicBezTo>
                    <a:pt x="119" y="1"/>
                    <a:pt x="99" y="0"/>
                    <a:pt x="83" y="9"/>
                  </a:cubicBezTo>
                  <a:cubicBezTo>
                    <a:pt x="75" y="14"/>
                    <a:pt x="69" y="21"/>
                    <a:pt x="65" y="30"/>
                  </a:cubicBezTo>
                  <a:cubicBezTo>
                    <a:pt x="64" y="31"/>
                    <a:pt x="64" y="31"/>
                    <a:pt x="64" y="31"/>
                  </a:cubicBezTo>
                  <a:cubicBezTo>
                    <a:pt x="63" y="31"/>
                    <a:pt x="63" y="31"/>
                    <a:pt x="63" y="31"/>
                  </a:cubicBezTo>
                  <a:cubicBezTo>
                    <a:pt x="53" y="31"/>
                    <a:pt x="44" y="33"/>
                    <a:pt x="35" y="38"/>
                  </a:cubicBezTo>
                  <a:cubicBezTo>
                    <a:pt x="20" y="47"/>
                    <a:pt x="11" y="65"/>
                    <a:pt x="10" y="87"/>
                  </a:cubicBezTo>
                  <a:cubicBezTo>
                    <a:pt x="1" y="106"/>
                    <a:pt x="0" y="126"/>
                    <a:pt x="9" y="142"/>
                  </a:cubicBezTo>
                  <a:cubicBezTo>
                    <a:pt x="14" y="150"/>
                    <a:pt x="21" y="156"/>
                    <a:pt x="30" y="161"/>
                  </a:cubicBezTo>
                  <a:cubicBezTo>
                    <a:pt x="31" y="161"/>
                    <a:pt x="31" y="161"/>
                    <a:pt x="31" y="161"/>
                  </a:cubicBezTo>
                  <a:cubicBezTo>
                    <a:pt x="31" y="162"/>
                    <a:pt x="31" y="162"/>
                    <a:pt x="31" y="162"/>
                  </a:cubicBezTo>
                  <a:cubicBezTo>
                    <a:pt x="31" y="172"/>
                    <a:pt x="33" y="182"/>
                    <a:pt x="37" y="190"/>
                  </a:cubicBezTo>
                  <a:cubicBezTo>
                    <a:pt x="47" y="206"/>
                    <a:pt x="65" y="214"/>
                    <a:pt x="87" y="215"/>
                  </a:cubicBezTo>
                  <a:cubicBezTo>
                    <a:pt x="106" y="225"/>
                    <a:pt x="126" y="226"/>
                    <a:pt x="142" y="216"/>
                  </a:cubicBezTo>
                  <a:cubicBezTo>
                    <a:pt x="150" y="212"/>
                    <a:pt x="156" y="204"/>
                    <a:pt x="161" y="195"/>
                  </a:cubicBezTo>
                  <a:cubicBezTo>
                    <a:pt x="161" y="195"/>
                    <a:pt x="161" y="195"/>
                    <a:pt x="161" y="195"/>
                  </a:cubicBezTo>
                  <a:cubicBezTo>
                    <a:pt x="162" y="194"/>
                    <a:pt x="162" y="194"/>
                    <a:pt x="162" y="194"/>
                  </a:cubicBezTo>
                  <a:cubicBezTo>
                    <a:pt x="172" y="195"/>
                    <a:pt x="182" y="193"/>
                    <a:pt x="190" y="188"/>
                  </a:cubicBezTo>
                  <a:cubicBezTo>
                    <a:pt x="205" y="179"/>
                    <a:pt x="214" y="161"/>
                    <a:pt x="215" y="139"/>
                  </a:cubicBezTo>
                  <a:cubicBezTo>
                    <a:pt x="224" y="119"/>
                    <a:pt x="226" y="99"/>
                    <a:pt x="216" y="84"/>
                  </a:cubicBezTo>
                  <a:close/>
                </a:path>
              </a:pathLst>
            </a:custGeom>
            <a:solidFill>
              <a:schemeClr val="accent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4" name="Полилиния 79"/>
            <p:cNvSpPr>
              <a:spLocks/>
            </p:cNvSpPr>
            <p:nvPr/>
          </p:nvSpPr>
          <p:spPr bwMode="gray">
            <a:xfrm rot="18200584">
              <a:off x="11729090" y="5334011"/>
              <a:ext cx="214810" cy="217530"/>
            </a:xfrm>
            <a:custGeom>
              <a:avLst/>
              <a:gdLst>
                <a:gd name="T0" fmla="*/ 102 w 118"/>
                <a:gd name="T1" fmla="*/ 62 h 119"/>
                <a:gd name="T2" fmla="*/ 117 w 118"/>
                <a:gd name="T3" fmla="*/ 48 h 119"/>
                <a:gd name="T4" fmla="*/ 105 w 118"/>
                <a:gd name="T5" fmla="*/ 42 h 119"/>
                <a:gd name="T6" fmla="*/ 110 w 118"/>
                <a:gd name="T7" fmla="*/ 29 h 119"/>
                <a:gd name="T8" fmla="*/ 86 w 118"/>
                <a:gd name="T9" fmla="*/ 30 h 119"/>
                <a:gd name="T10" fmla="*/ 84 w 118"/>
                <a:gd name="T11" fmla="*/ 6 h 119"/>
                <a:gd name="T12" fmla="*/ 70 w 118"/>
                <a:gd name="T13" fmla="*/ 14 h 119"/>
                <a:gd name="T14" fmla="*/ 60 w 118"/>
                <a:gd name="T15" fmla="*/ 1 h 119"/>
                <a:gd name="T16" fmla="*/ 50 w 118"/>
                <a:gd name="T17" fmla="*/ 15 h 119"/>
                <a:gd name="T18" fmla="*/ 35 w 118"/>
                <a:gd name="T19" fmla="*/ 5 h 119"/>
                <a:gd name="T20" fmla="*/ 31 w 118"/>
                <a:gd name="T21" fmla="*/ 20 h 119"/>
                <a:gd name="T22" fmla="*/ 16 w 118"/>
                <a:gd name="T23" fmla="*/ 19 h 119"/>
                <a:gd name="T24" fmla="*/ 20 w 118"/>
                <a:gd name="T25" fmla="*/ 37 h 119"/>
                <a:gd name="T26" fmla="*/ 2 w 118"/>
                <a:gd name="T27" fmla="*/ 42 h 119"/>
                <a:gd name="T28" fmla="*/ 15 w 118"/>
                <a:gd name="T29" fmla="*/ 58 h 119"/>
                <a:gd name="T30" fmla="*/ 1 w 118"/>
                <a:gd name="T31" fmla="*/ 71 h 119"/>
                <a:gd name="T32" fmla="*/ 12 w 118"/>
                <a:gd name="T33" fmla="*/ 78 h 119"/>
                <a:gd name="T34" fmla="*/ 8 w 118"/>
                <a:gd name="T35" fmla="*/ 90 h 119"/>
                <a:gd name="T36" fmla="*/ 31 w 118"/>
                <a:gd name="T37" fmla="*/ 89 h 119"/>
                <a:gd name="T38" fmla="*/ 33 w 118"/>
                <a:gd name="T39" fmla="*/ 113 h 119"/>
                <a:gd name="T40" fmla="*/ 48 w 118"/>
                <a:gd name="T41" fmla="*/ 105 h 119"/>
                <a:gd name="T42" fmla="*/ 57 w 118"/>
                <a:gd name="T43" fmla="*/ 119 h 119"/>
                <a:gd name="T44" fmla="*/ 67 w 118"/>
                <a:gd name="T45" fmla="*/ 105 h 119"/>
                <a:gd name="T46" fmla="*/ 82 w 118"/>
                <a:gd name="T47" fmla="*/ 114 h 119"/>
                <a:gd name="T48" fmla="*/ 86 w 118"/>
                <a:gd name="T49" fmla="*/ 99 h 119"/>
                <a:gd name="T50" fmla="*/ 101 w 118"/>
                <a:gd name="T51" fmla="*/ 101 h 119"/>
                <a:gd name="T52" fmla="*/ 97 w 118"/>
                <a:gd name="T53" fmla="*/ 83 h 119"/>
                <a:gd name="T54" fmla="*/ 115 w 118"/>
                <a:gd name="T55" fmla="*/ 77 h 119"/>
                <a:gd name="T56" fmla="*/ 102 w 118"/>
                <a:gd name="T57" fmla="*/ 6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119">
                  <a:moveTo>
                    <a:pt x="102" y="62"/>
                  </a:moveTo>
                  <a:cubicBezTo>
                    <a:pt x="112" y="57"/>
                    <a:pt x="118" y="52"/>
                    <a:pt x="117" y="48"/>
                  </a:cubicBezTo>
                  <a:cubicBezTo>
                    <a:pt x="116" y="45"/>
                    <a:pt x="112" y="43"/>
                    <a:pt x="105" y="42"/>
                  </a:cubicBezTo>
                  <a:cubicBezTo>
                    <a:pt x="109" y="36"/>
                    <a:pt x="111" y="32"/>
                    <a:pt x="110" y="29"/>
                  </a:cubicBezTo>
                  <a:cubicBezTo>
                    <a:pt x="107" y="25"/>
                    <a:pt x="98" y="26"/>
                    <a:pt x="86" y="30"/>
                  </a:cubicBezTo>
                  <a:cubicBezTo>
                    <a:pt x="89" y="17"/>
                    <a:pt x="88" y="8"/>
                    <a:pt x="84" y="6"/>
                  </a:cubicBezTo>
                  <a:cubicBezTo>
                    <a:pt x="81" y="5"/>
                    <a:pt x="76" y="8"/>
                    <a:pt x="70" y="14"/>
                  </a:cubicBezTo>
                  <a:cubicBezTo>
                    <a:pt x="67" y="6"/>
                    <a:pt x="64" y="1"/>
                    <a:pt x="60" y="1"/>
                  </a:cubicBezTo>
                  <a:cubicBezTo>
                    <a:pt x="56" y="0"/>
                    <a:pt x="53" y="6"/>
                    <a:pt x="50" y="15"/>
                  </a:cubicBezTo>
                  <a:cubicBezTo>
                    <a:pt x="44" y="7"/>
                    <a:pt x="39" y="4"/>
                    <a:pt x="35" y="5"/>
                  </a:cubicBezTo>
                  <a:cubicBezTo>
                    <a:pt x="32" y="7"/>
                    <a:pt x="31" y="12"/>
                    <a:pt x="31" y="20"/>
                  </a:cubicBezTo>
                  <a:cubicBezTo>
                    <a:pt x="24" y="17"/>
                    <a:pt x="18" y="16"/>
                    <a:pt x="16" y="19"/>
                  </a:cubicBezTo>
                  <a:cubicBezTo>
                    <a:pt x="13" y="21"/>
                    <a:pt x="15" y="28"/>
                    <a:pt x="20" y="37"/>
                  </a:cubicBezTo>
                  <a:cubicBezTo>
                    <a:pt x="10" y="37"/>
                    <a:pt x="3" y="38"/>
                    <a:pt x="2" y="42"/>
                  </a:cubicBezTo>
                  <a:cubicBezTo>
                    <a:pt x="1" y="46"/>
                    <a:pt x="6" y="52"/>
                    <a:pt x="15" y="58"/>
                  </a:cubicBezTo>
                  <a:cubicBezTo>
                    <a:pt x="5" y="62"/>
                    <a:pt x="0" y="67"/>
                    <a:pt x="1" y="71"/>
                  </a:cubicBezTo>
                  <a:cubicBezTo>
                    <a:pt x="1" y="75"/>
                    <a:pt x="5" y="77"/>
                    <a:pt x="12" y="78"/>
                  </a:cubicBezTo>
                  <a:cubicBezTo>
                    <a:pt x="8" y="83"/>
                    <a:pt x="6" y="87"/>
                    <a:pt x="8" y="90"/>
                  </a:cubicBezTo>
                  <a:cubicBezTo>
                    <a:pt x="10" y="94"/>
                    <a:pt x="19" y="93"/>
                    <a:pt x="31" y="89"/>
                  </a:cubicBezTo>
                  <a:cubicBezTo>
                    <a:pt x="29" y="102"/>
                    <a:pt x="29" y="111"/>
                    <a:pt x="33" y="113"/>
                  </a:cubicBezTo>
                  <a:cubicBezTo>
                    <a:pt x="36" y="115"/>
                    <a:pt x="42" y="112"/>
                    <a:pt x="48" y="105"/>
                  </a:cubicBezTo>
                  <a:cubicBezTo>
                    <a:pt x="50" y="114"/>
                    <a:pt x="53" y="119"/>
                    <a:pt x="57" y="119"/>
                  </a:cubicBezTo>
                  <a:cubicBezTo>
                    <a:pt x="61" y="119"/>
                    <a:pt x="64" y="114"/>
                    <a:pt x="67" y="105"/>
                  </a:cubicBezTo>
                  <a:cubicBezTo>
                    <a:pt x="73" y="112"/>
                    <a:pt x="79" y="116"/>
                    <a:pt x="82" y="114"/>
                  </a:cubicBezTo>
                  <a:cubicBezTo>
                    <a:pt x="85" y="113"/>
                    <a:pt x="86" y="107"/>
                    <a:pt x="86" y="99"/>
                  </a:cubicBezTo>
                  <a:cubicBezTo>
                    <a:pt x="93" y="103"/>
                    <a:pt x="99" y="103"/>
                    <a:pt x="101" y="101"/>
                  </a:cubicBezTo>
                  <a:cubicBezTo>
                    <a:pt x="104" y="98"/>
                    <a:pt x="102" y="91"/>
                    <a:pt x="97" y="83"/>
                  </a:cubicBezTo>
                  <a:cubicBezTo>
                    <a:pt x="107" y="83"/>
                    <a:pt x="114" y="81"/>
                    <a:pt x="115" y="77"/>
                  </a:cubicBezTo>
                  <a:cubicBezTo>
                    <a:pt x="116" y="73"/>
                    <a:pt x="111" y="68"/>
                    <a:pt x="102" y="62"/>
                  </a:cubicBezTo>
                  <a:close/>
                </a:path>
              </a:pathLst>
            </a:custGeom>
            <a:solidFill>
              <a:schemeClr val="accent1">
                <a:lumMod val="20000"/>
                <a:lumOff val="8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5" name="Полилиния 82"/>
            <p:cNvSpPr>
              <a:spLocks/>
            </p:cNvSpPr>
            <p:nvPr/>
          </p:nvSpPr>
          <p:spPr bwMode="gray">
            <a:xfrm rot="18200584">
              <a:off x="11387846" y="6491559"/>
              <a:ext cx="82913" cy="91205"/>
            </a:xfrm>
            <a:custGeom>
              <a:avLst/>
              <a:gdLst>
                <a:gd name="T0" fmla="*/ 25 w 30"/>
                <a:gd name="T1" fmla="*/ 23 h 33"/>
                <a:gd name="T2" fmla="*/ 7 w 30"/>
                <a:gd name="T3" fmla="*/ 30 h 33"/>
                <a:gd name="T4" fmla="*/ 4 w 30"/>
                <a:gd name="T5" fmla="*/ 11 h 33"/>
                <a:gd name="T6" fmla="*/ 22 w 30"/>
                <a:gd name="T7" fmla="*/ 4 h 33"/>
                <a:gd name="T8" fmla="*/ 25 w 30"/>
                <a:gd name="T9" fmla="*/ 23 h 33"/>
              </a:gdLst>
              <a:ahLst/>
              <a:cxnLst>
                <a:cxn ang="0">
                  <a:pos x="T0" y="T1"/>
                </a:cxn>
                <a:cxn ang="0">
                  <a:pos x="T2" y="T3"/>
                </a:cxn>
                <a:cxn ang="0">
                  <a:pos x="T4" y="T5"/>
                </a:cxn>
                <a:cxn ang="0">
                  <a:pos x="T6" y="T7"/>
                </a:cxn>
                <a:cxn ang="0">
                  <a:pos x="T8" y="T9"/>
                </a:cxn>
              </a:cxnLst>
              <a:rect l="0" t="0" r="r" b="b"/>
              <a:pathLst>
                <a:path w="30" h="33">
                  <a:moveTo>
                    <a:pt x="25" y="23"/>
                  </a:moveTo>
                  <a:cubicBezTo>
                    <a:pt x="21" y="30"/>
                    <a:pt x="13" y="33"/>
                    <a:pt x="7" y="30"/>
                  </a:cubicBezTo>
                  <a:cubicBezTo>
                    <a:pt x="1" y="27"/>
                    <a:pt x="0" y="18"/>
                    <a:pt x="4" y="11"/>
                  </a:cubicBezTo>
                  <a:cubicBezTo>
                    <a:pt x="8" y="3"/>
                    <a:pt x="16" y="0"/>
                    <a:pt x="22" y="4"/>
                  </a:cubicBezTo>
                  <a:cubicBezTo>
                    <a:pt x="28" y="7"/>
                    <a:pt x="30" y="15"/>
                    <a:pt x="25" y="23"/>
                  </a:cubicBezTo>
                  <a:close/>
                </a:path>
              </a:pathLst>
            </a:custGeom>
            <a:solidFill>
              <a:schemeClr val="accent1">
                <a:lumMod val="60000"/>
                <a:lumOff val="4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6" name="Полилиния 84"/>
            <p:cNvSpPr>
              <a:spLocks/>
            </p:cNvSpPr>
            <p:nvPr/>
          </p:nvSpPr>
          <p:spPr bwMode="gray">
            <a:xfrm rot="18654775">
              <a:off x="11285659" y="4098012"/>
              <a:ext cx="439370" cy="430587"/>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gradFill>
              <a:gsLst>
                <a:gs pos="0">
                  <a:schemeClr val="accent2">
                    <a:lumMod val="60000"/>
                    <a:lumOff val="40000"/>
                  </a:schemeClr>
                </a:gs>
                <a:gs pos="56000">
                  <a:schemeClr val="accent2">
                    <a:lumMod val="75000"/>
                  </a:schemeClr>
                </a:gs>
              </a:gsLst>
              <a:path path="circle">
                <a:fillToRect l="50000" t="50000" r="50000" b="50000"/>
              </a:path>
            </a:gra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7" name="Полилиния 80"/>
            <p:cNvSpPr>
              <a:spLocks/>
            </p:cNvSpPr>
            <p:nvPr/>
          </p:nvSpPr>
          <p:spPr bwMode="gray">
            <a:xfrm rot="18654775" flipV="1">
              <a:off x="11435559" y="4243519"/>
              <a:ext cx="139573" cy="139573"/>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bg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8" name="Полилиния 84"/>
            <p:cNvSpPr>
              <a:spLocks/>
            </p:cNvSpPr>
            <p:nvPr/>
          </p:nvSpPr>
          <p:spPr bwMode="gray">
            <a:xfrm rot="18200584">
              <a:off x="11789521" y="5396741"/>
              <a:ext cx="93948" cy="92071"/>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1">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grpSp>
          <p:nvGrpSpPr>
            <p:cNvPr id="59" name="Группа 58"/>
            <p:cNvGrpSpPr/>
            <p:nvPr/>
          </p:nvGrpSpPr>
          <p:grpSpPr bwMode="gray">
            <a:xfrm rot="21311827">
              <a:off x="11197677" y="5664822"/>
              <a:ext cx="407354" cy="408816"/>
              <a:chOff x="11057071" y="5480091"/>
              <a:chExt cx="473402" cy="475102"/>
            </a:xfrm>
          </p:grpSpPr>
          <p:sp>
            <p:nvSpPr>
              <p:cNvPr id="65" name="Полилиния 83"/>
              <p:cNvSpPr>
                <a:spLocks/>
              </p:cNvSpPr>
              <p:nvPr/>
            </p:nvSpPr>
            <p:spPr bwMode="gray">
              <a:xfrm rot="18488757">
                <a:off x="11056221" y="5480941"/>
                <a:ext cx="475102" cy="473402"/>
              </a:xfrm>
              <a:custGeom>
                <a:avLst/>
                <a:gdLst>
                  <a:gd name="T0" fmla="*/ 133 w 139"/>
                  <a:gd name="T1" fmla="*/ 54 h 138"/>
                  <a:gd name="T2" fmla="*/ 121 w 139"/>
                  <a:gd name="T3" fmla="*/ 42 h 138"/>
                  <a:gd name="T4" fmla="*/ 120 w 139"/>
                  <a:gd name="T5" fmla="*/ 41 h 138"/>
                  <a:gd name="T6" fmla="*/ 120 w 139"/>
                  <a:gd name="T7" fmla="*/ 41 h 138"/>
                  <a:gd name="T8" fmla="*/ 117 w 139"/>
                  <a:gd name="T9" fmla="*/ 24 h 138"/>
                  <a:gd name="T10" fmla="*/ 88 w 139"/>
                  <a:gd name="T11" fmla="*/ 7 h 138"/>
                  <a:gd name="T12" fmla="*/ 54 w 139"/>
                  <a:gd name="T13" fmla="*/ 5 h 138"/>
                  <a:gd name="T14" fmla="*/ 42 w 139"/>
                  <a:gd name="T15" fmla="*/ 18 h 138"/>
                  <a:gd name="T16" fmla="*/ 42 w 139"/>
                  <a:gd name="T17" fmla="*/ 18 h 138"/>
                  <a:gd name="T18" fmla="*/ 41 w 139"/>
                  <a:gd name="T19" fmla="*/ 18 h 138"/>
                  <a:gd name="T20" fmla="*/ 24 w 139"/>
                  <a:gd name="T21" fmla="*/ 21 h 138"/>
                  <a:gd name="T22" fmla="*/ 8 w 139"/>
                  <a:gd name="T23" fmla="*/ 50 h 138"/>
                  <a:gd name="T24" fmla="*/ 5 w 139"/>
                  <a:gd name="T25" fmla="*/ 84 h 138"/>
                  <a:gd name="T26" fmla="*/ 18 w 139"/>
                  <a:gd name="T27" fmla="*/ 96 h 138"/>
                  <a:gd name="T28" fmla="*/ 18 w 139"/>
                  <a:gd name="T29" fmla="*/ 96 h 138"/>
                  <a:gd name="T30" fmla="*/ 19 w 139"/>
                  <a:gd name="T31" fmla="*/ 97 h 138"/>
                  <a:gd name="T32" fmla="*/ 22 w 139"/>
                  <a:gd name="T33" fmla="*/ 114 h 138"/>
                  <a:gd name="T34" fmla="*/ 51 w 139"/>
                  <a:gd name="T35" fmla="*/ 131 h 138"/>
                  <a:gd name="T36" fmla="*/ 84 w 139"/>
                  <a:gd name="T37" fmla="*/ 133 h 138"/>
                  <a:gd name="T38" fmla="*/ 96 w 139"/>
                  <a:gd name="T39" fmla="*/ 120 h 138"/>
                  <a:gd name="T40" fmla="*/ 97 w 139"/>
                  <a:gd name="T41" fmla="*/ 120 h 138"/>
                  <a:gd name="T42" fmla="*/ 97 w 139"/>
                  <a:gd name="T43" fmla="*/ 120 h 138"/>
                  <a:gd name="T44" fmla="*/ 114 w 139"/>
                  <a:gd name="T45" fmla="*/ 117 h 138"/>
                  <a:gd name="T46" fmla="*/ 131 w 139"/>
                  <a:gd name="T47" fmla="*/ 87 h 138"/>
                  <a:gd name="T48" fmla="*/ 133 w 139"/>
                  <a:gd name="T49" fmla="*/ 5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 h="138">
                    <a:moveTo>
                      <a:pt x="133" y="54"/>
                    </a:moveTo>
                    <a:cubicBezTo>
                      <a:pt x="130" y="49"/>
                      <a:pt x="126" y="45"/>
                      <a:pt x="121" y="42"/>
                    </a:cubicBezTo>
                    <a:cubicBezTo>
                      <a:pt x="120" y="41"/>
                      <a:pt x="120" y="41"/>
                      <a:pt x="120" y="41"/>
                    </a:cubicBezTo>
                    <a:cubicBezTo>
                      <a:pt x="120" y="41"/>
                      <a:pt x="120" y="41"/>
                      <a:pt x="120" y="41"/>
                    </a:cubicBezTo>
                    <a:cubicBezTo>
                      <a:pt x="121" y="35"/>
                      <a:pt x="120" y="29"/>
                      <a:pt x="117" y="24"/>
                    </a:cubicBezTo>
                    <a:cubicBezTo>
                      <a:pt x="112" y="14"/>
                      <a:pt x="101" y="9"/>
                      <a:pt x="88" y="7"/>
                    </a:cubicBezTo>
                    <a:cubicBezTo>
                      <a:pt x="76" y="1"/>
                      <a:pt x="64" y="0"/>
                      <a:pt x="54" y="5"/>
                    </a:cubicBezTo>
                    <a:cubicBezTo>
                      <a:pt x="49" y="8"/>
                      <a:pt x="45" y="12"/>
                      <a:pt x="42" y="18"/>
                    </a:cubicBezTo>
                    <a:cubicBezTo>
                      <a:pt x="42" y="18"/>
                      <a:pt x="42" y="18"/>
                      <a:pt x="42" y="18"/>
                    </a:cubicBezTo>
                    <a:cubicBezTo>
                      <a:pt x="41" y="18"/>
                      <a:pt x="41" y="18"/>
                      <a:pt x="41" y="18"/>
                    </a:cubicBezTo>
                    <a:cubicBezTo>
                      <a:pt x="35" y="17"/>
                      <a:pt x="30" y="18"/>
                      <a:pt x="24" y="21"/>
                    </a:cubicBezTo>
                    <a:cubicBezTo>
                      <a:pt x="15" y="26"/>
                      <a:pt x="9" y="37"/>
                      <a:pt x="8" y="50"/>
                    </a:cubicBezTo>
                    <a:cubicBezTo>
                      <a:pt x="1" y="62"/>
                      <a:pt x="0" y="74"/>
                      <a:pt x="5" y="84"/>
                    </a:cubicBezTo>
                    <a:cubicBezTo>
                      <a:pt x="8" y="89"/>
                      <a:pt x="13" y="93"/>
                      <a:pt x="18" y="96"/>
                    </a:cubicBezTo>
                    <a:cubicBezTo>
                      <a:pt x="18" y="96"/>
                      <a:pt x="18" y="96"/>
                      <a:pt x="18" y="96"/>
                    </a:cubicBezTo>
                    <a:cubicBezTo>
                      <a:pt x="19" y="97"/>
                      <a:pt x="19" y="97"/>
                      <a:pt x="19" y="97"/>
                    </a:cubicBezTo>
                    <a:cubicBezTo>
                      <a:pt x="18" y="103"/>
                      <a:pt x="19" y="109"/>
                      <a:pt x="22" y="114"/>
                    </a:cubicBezTo>
                    <a:cubicBezTo>
                      <a:pt x="27" y="124"/>
                      <a:pt x="38" y="129"/>
                      <a:pt x="51" y="131"/>
                    </a:cubicBezTo>
                    <a:cubicBezTo>
                      <a:pt x="63" y="137"/>
                      <a:pt x="75" y="138"/>
                      <a:pt x="84" y="133"/>
                    </a:cubicBezTo>
                    <a:cubicBezTo>
                      <a:pt x="90" y="130"/>
                      <a:pt x="94" y="126"/>
                      <a:pt x="96" y="120"/>
                    </a:cubicBezTo>
                    <a:cubicBezTo>
                      <a:pt x="97" y="120"/>
                      <a:pt x="97" y="120"/>
                      <a:pt x="97" y="120"/>
                    </a:cubicBezTo>
                    <a:cubicBezTo>
                      <a:pt x="97" y="120"/>
                      <a:pt x="97" y="120"/>
                      <a:pt x="97" y="120"/>
                    </a:cubicBezTo>
                    <a:cubicBezTo>
                      <a:pt x="103" y="120"/>
                      <a:pt x="109" y="120"/>
                      <a:pt x="114" y="117"/>
                    </a:cubicBezTo>
                    <a:cubicBezTo>
                      <a:pt x="124" y="111"/>
                      <a:pt x="130" y="101"/>
                      <a:pt x="131" y="87"/>
                    </a:cubicBezTo>
                    <a:cubicBezTo>
                      <a:pt x="137" y="76"/>
                      <a:pt x="139" y="64"/>
                      <a:pt x="133" y="54"/>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66" name="Полилиния 80"/>
              <p:cNvSpPr>
                <a:spLocks/>
              </p:cNvSpPr>
              <p:nvPr/>
            </p:nvSpPr>
            <p:spPr bwMode="gray">
              <a:xfrm rot="18488757">
                <a:off x="11172328" y="5596198"/>
                <a:ext cx="242888" cy="242888"/>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67" name="Полилиния 84"/>
              <p:cNvSpPr>
                <a:spLocks/>
              </p:cNvSpPr>
              <p:nvPr/>
            </p:nvSpPr>
            <p:spPr bwMode="gray">
              <a:xfrm rot="18488757">
                <a:off x="11244787" y="5668863"/>
                <a:ext cx="105896" cy="103780"/>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2">
                  <a:lumMod val="20000"/>
                  <a:lumOff val="8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grpSp>
        <p:grpSp>
          <p:nvGrpSpPr>
            <p:cNvPr id="60" name="Группа 59"/>
            <p:cNvGrpSpPr/>
            <p:nvPr/>
          </p:nvGrpSpPr>
          <p:grpSpPr bwMode="gray">
            <a:xfrm rot="21311827">
              <a:off x="10666412" y="5053297"/>
              <a:ext cx="643645" cy="641225"/>
              <a:chOff x="10472909" y="4641517"/>
              <a:chExt cx="895542" cy="892175"/>
            </a:xfrm>
          </p:grpSpPr>
          <p:sp>
            <p:nvSpPr>
              <p:cNvPr id="61" name="Полилиния 32"/>
              <p:cNvSpPr>
                <a:spLocks/>
              </p:cNvSpPr>
              <p:nvPr/>
            </p:nvSpPr>
            <p:spPr bwMode="gray">
              <a:xfrm rot="17579822">
                <a:off x="10474592" y="4639834"/>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62" name="Полилиния 33"/>
              <p:cNvSpPr>
                <a:spLocks/>
              </p:cNvSpPr>
              <p:nvPr/>
            </p:nvSpPr>
            <p:spPr bwMode="gray">
              <a:xfrm rot="17579822">
                <a:off x="10640041" y="4805497"/>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63" name="Полилиния 32"/>
              <p:cNvSpPr>
                <a:spLocks/>
              </p:cNvSpPr>
              <p:nvPr/>
            </p:nvSpPr>
            <p:spPr bwMode="gray">
              <a:xfrm rot="17579822">
                <a:off x="10728400" y="4894600"/>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64" name="Овал 63"/>
              <p:cNvSpPr/>
              <p:nvPr/>
            </p:nvSpPr>
            <p:spPr bwMode="gray">
              <a:xfrm rot="17579822" flipH="1">
                <a:off x="10844479" y="5011405"/>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grpSp>
      </p:grpSp>
      <p:sp>
        <p:nvSpPr>
          <p:cNvPr id="2" name="Заголовок 1"/>
          <p:cNvSpPr>
            <a:spLocks noGrp="1"/>
          </p:cNvSpPr>
          <p:nvPr>
            <p:ph type="title"/>
          </p:nvPr>
        </p:nvSpPr>
        <p:spPr>
          <a:xfrm>
            <a:off x="1524000" y="1709738"/>
            <a:ext cx="9144000" cy="2862262"/>
          </a:xfrm>
        </p:spPr>
        <p:txBody>
          <a:bodyPr rtlCol="0" anchor="b">
            <a:normAutofit/>
          </a:bodyPr>
          <a:lstStyle>
            <a:lvl1pPr>
              <a:defRPr sz="5200"/>
            </a:lvl1pPr>
          </a:lstStyle>
          <a:p>
            <a:pPr rtl="0"/>
            <a:r>
              <a:rPr lang="ru-RU" noProof="0" smtClean="0"/>
              <a:t>Образец заголовка</a:t>
            </a:r>
            <a:endParaRPr lang="ru-RU" noProof="0" dirty="0"/>
          </a:p>
        </p:txBody>
      </p:sp>
      <p:sp>
        <p:nvSpPr>
          <p:cNvPr id="3" name="Текст 2"/>
          <p:cNvSpPr>
            <a:spLocks noGrp="1"/>
          </p:cNvSpPr>
          <p:nvPr>
            <p:ph type="body" idx="1"/>
          </p:nvPr>
        </p:nvSpPr>
        <p:spPr>
          <a:xfrm>
            <a:off x="1524000" y="4589463"/>
            <a:ext cx="9144000" cy="1280160"/>
          </a:xfrm>
        </p:spPr>
        <p:txBody>
          <a:bodyPr rtlCol="0"/>
          <a:lstStyle>
            <a:lvl1pPr marL="0" indent="0">
              <a:buNone/>
              <a:defRPr sz="2400">
                <a:solidFill>
                  <a:schemeClr val="tx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rtl="0"/>
            <a:r>
              <a:rPr lang="ru-RU" noProof="0" smtClean="0"/>
              <a:t>Образец текста</a:t>
            </a:r>
          </a:p>
        </p:txBody>
      </p:sp>
    </p:spTree>
    <p:extLst>
      <p:ext uri="{BB962C8B-B14F-4D97-AF65-F5344CB8AC3E}">
        <p14:creationId xmlns="" xmlns:p14="http://schemas.microsoft.com/office/powerpoint/2010/main" val="413316320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smtClean="0"/>
              <a:t>Образец заголовка</a:t>
            </a:r>
            <a:endParaRPr lang="ru-RU" noProof="0" dirty="0"/>
          </a:p>
        </p:txBody>
      </p:sp>
      <p:sp>
        <p:nvSpPr>
          <p:cNvPr id="3" name="Объект 2"/>
          <p:cNvSpPr>
            <a:spLocks noGrp="1"/>
          </p:cNvSpPr>
          <p:nvPr>
            <p:ph sz="half" idx="1"/>
          </p:nvPr>
        </p:nvSpPr>
        <p:spPr>
          <a:xfrm>
            <a:off x="1524000" y="1904999"/>
            <a:ext cx="4389120" cy="4114801"/>
          </a:xfrm>
        </p:spPr>
        <p:txBody>
          <a:bodyPr rtlCol="0">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4" name="Объект 3"/>
          <p:cNvSpPr>
            <a:spLocks noGrp="1"/>
          </p:cNvSpPr>
          <p:nvPr>
            <p:ph sz="half" idx="2"/>
          </p:nvPr>
        </p:nvSpPr>
        <p:spPr>
          <a:xfrm>
            <a:off x="6278880" y="1904999"/>
            <a:ext cx="4389120" cy="4114801"/>
          </a:xfrm>
        </p:spPr>
        <p:txBody>
          <a:bodyPr rtlCol="0">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6" name="Нижний колонтитул 5"/>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5" name="Дата 4"/>
          <p:cNvSpPr>
            <a:spLocks noGrp="1"/>
          </p:cNvSpPr>
          <p:nvPr>
            <p:ph type="dt" sz="half" idx="10"/>
          </p:nvPr>
        </p:nvSpPr>
        <p:spPr/>
        <p:txBody>
          <a:bodyPr rtlCol="0"/>
          <a:lstStyle/>
          <a:p>
            <a:pPr rtl="0"/>
            <a:fld id="{F4689171-9E1F-4E61-9224-1A954EF78D3B}" type="datetime1">
              <a:rPr lang="ru-RU" noProof="0" smtClean="0"/>
              <a:pPr rtl="0"/>
              <a:t>04.12.2025</a:t>
            </a:fld>
            <a:endParaRPr lang="ru-RU" noProof="0" dirty="0"/>
          </a:p>
        </p:txBody>
      </p:sp>
      <p:sp>
        <p:nvSpPr>
          <p:cNvPr id="7" name="Номер слайда 6"/>
          <p:cNvSpPr>
            <a:spLocks noGrp="1"/>
          </p:cNvSpPr>
          <p:nvPr>
            <p:ph type="sldNum" sz="quarter" idx="12"/>
          </p:nvPr>
        </p:nvSpPr>
        <p:spPr/>
        <p:txBody>
          <a:bodyPr rtlCol="0"/>
          <a:lstStyle/>
          <a:p>
            <a:pPr rtl="0"/>
            <a:fld id="{484FD59D-33F1-4A76-843D-E67207CAFE54}" type="slidenum">
              <a:rPr lang="ru-RU" noProof="0" smtClean="0"/>
              <a:pPr rtl="0"/>
              <a:t>‹#›</a:t>
            </a:fld>
            <a:endParaRPr lang="ru-RU" noProof="0" dirty="0"/>
          </a:p>
        </p:txBody>
      </p:sp>
    </p:spTree>
    <p:extLst>
      <p:ext uri="{BB962C8B-B14F-4D97-AF65-F5344CB8AC3E}">
        <p14:creationId xmlns="" xmlns:p14="http://schemas.microsoft.com/office/powerpoint/2010/main" val="311352825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smtClean="0"/>
              <a:t>Образец заголовка</a:t>
            </a:r>
            <a:endParaRPr lang="ru-RU" noProof="0" dirty="0"/>
          </a:p>
        </p:txBody>
      </p:sp>
      <p:sp>
        <p:nvSpPr>
          <p:cNvPr id="3" name="Текст 2"/>
          <p:cNvSpPr>
            <a:spLocks noGrp="1"/>
          </p:cNvSpPr>
          <p:nvPr>
            <p:ph type="body" idx="1"/>
          </p:nvPr>
        </p:nvSpPr>
        <p:spPr>
          <a:xfrm>
            <a:off x="1524000" y="1905000"/>
            <a:ext cx="4389120" cy="683106"/>
          </a:xfrm>
        </p:spPr>
        <p:txBody>
          <a:bodyPr rtlCol="0" anchor="ctr">
            <a:normAutofit/>
          </a:bodyPr>
          <a:lstStyle>
            <a:lvl1pPr marL="0" indent="0">
              <a:spcBef>
                <a:spcPts val="0"/>
              </a:spcBef>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smtClean="0"/>
              <a:t>Образец текста</a:t>
            </a:r>
          </a:p>
        </p:txBody>
      </p:sp>
      <p:sp>
        <p:nvSpPr>
          <p:cNvPr id="4" name="Объект 3"/>
          <p:cNvSpPr>
            <a:spLocks noGrp="1"/>
          </p:cNvSpPr>
          <p:nvPr>
            <p:ph sz="half" idx="2"/>
          </p:nvPr>
        </p:nvSpPr>
        <p:spPr>
          <a:xfrm>
            <a:off x="1524000" y="2588106"/>
            <a:ext cx="4389120" cy="3431694"/>
          </a:xfrm>
        </p:spPr>
        <p:txBody>
          <a:bodyPr rtlCol="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5" name="Текст 4"/>
          <p:cNvSpPr>
            <a:spLocks noGrp="1"/>
          </p:cNvSpPr>
          <p:nvPr>
            <p:ph type="body" sz="quarter" idx="3"/>
          </p:nvPr>
        </p:nvSpPr>
        <p:spPr>
          <a:xfrm>
            <a:off x="6278880" y="1905000"/>
            <a:ext cx="4389120" cy="683106"/>
          </a:xfrm>
        </p:spPr>
        <p:txBody>
          <a:bodyPr rtlCol="0" anchor="ctr">
            <a:normAutofit/>
          </a:bodyPr>
          <a:lstStyle>
            <a:lvl1pPr marL="0" indent="0">
              <a:spcBef>
                <a:spcPts val="0"/>
              </a:spcBef>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smtClean="0"/>
              <a:t>Образец текста</a:t>
            </a:r>
          </a:p>
        </p:txBody>
      </p:sp>
      <p:sp>
        <p:nvSpPr>
          <p:cNvPr id="6" name="Объект 5"/>
          <p:cNvSpPr>
            <a:spLocks noGrp="1"/>
          </p:cNvSpPr>
          <p:nvPr>
            <p:ph sz="quarter" idx="4"/>
          </p:nvPr>
        </p:nvSpPr>
        <p:spPr>
          <a:xfrm>
            <a:off x="6278880" y="2588106"/>
            <a:ext cx="4389120" cy="3431694"/>
          </a:xfrm>
        </p:spPr>
        <p:txBody>
          <a:bodyPr rtlCol="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8" name="Нижний колонтитул 7"/>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7" name="Дата 6"/>
          <p:cNvSpPr>
            <a:spLocks noGrp="1"/>
          </p:cNvSpPr>
          <p:nvPr>
            <p:ph type="dt" sz="half" idx="10"/>
          </p:nvPr>
        </p:nvSpPr>
        <p:spPr/>
        <p:txBody>
          <a:bodyPr rtlCol="0"/>
          <a:lstStyle/>
          <a:p>
            <a:pPr rtl="0"/>
            <a:fld id="{8FB30F42-D985-425D-89F1-79A72145FF71}" type="datetime1">
              <a:rPr lang="ru-RU" noProof="0" smtClean="0"/>
              <a:pPr rtl="0"/>
              <a:t>04.12.2025</a:t>
            </a:fld>
            <a:endParaRPr lang="ru-RU" noProof="0" dirty="0"/>
          </a:p>
        </p:txBody>
      </p:sp>
      <p:sp>
        <p:nvSpPr>
          <p:cNvPr id="9" name="Номер слайда 8"/>
          <p:cNvSpPr>
            <a:spLocks noGrp="1"/>
          </p:cNvSpPr>
          <p:nvPr>
            <p:ph type="sldNum" sz="quarter" idx="12"/>
          </p:nvPr>
        </p:nvSpPr>
        <p:spPr/>
        <p:txBody>
          <a:bodyPr rtlCol="0"/>
          <a:lstStyle/>
          <a:p>
            <a:pPr rtl="0"/>
            <a:fld id="{484FD59D-33F1-4A76-843D-E67207CAFE54}" type="slidenum">
              <a:rPr lang="ru-RU" noProof="0" smtClean="0"/>
              <a:pPr rtl="0"/>
              <a:t>‹#›</a:t>
            </a:fld>
            <a:endParaRPr lang="ru-RU" noProof="0" dirty="0"/>
          </a:p>
        </p:txBody>
      </p:sp>
    </p:spTree>
    <p:extLst>
      <p:ext uri="{BB962C8B-B14F-4D97-AF65-F5344CB8AC3E}">
        <p14:creationId xmlns="" xmlns:p14="http://schemas.microsoft.com/office/powerpoint/2010/main" val="54804224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smtClean="0"/>
              <a:t>Образец заголовка</a:t>
            </a:r>
            <a:endParaRPr lang="ru-RU" noProof="0" dirty="0"/>
          </a:p>
        </p:txBody>
      </p:sp>
      <p:sp>
        <p:nvSpPr>
          <p:cNvPr id="4" name="Нижний колонтитул 3"/>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3" name="Дата 2"/>
          <p:cNvSpPr>
            <a:spLocks noGrp="1"/>
          </p:cNvSpPr>
          <p:nvPr>
            <p:ph type="dt" sz="half" idx="10"/>
          </p:nvPr>
        </p:nvSpPr>
        <p:spPr/>
        <p:txBody>
          <a:bodyPr rtlCol="0"/>
          <a:lstStyle/>
          <a:p>
            <a:pPr rtl="0"/>
            <a:fld id="{D2C8E014-CA92-4A4A-A03E-8FEE94CC0112}" type="datetime1">
              <a:rPr lang="ru-RU" noProof="0" smtClean="0"/>
              <a:pPr rtl="0"/>
              <a:t>04.12.2025</a:t>
            </a:fld>
            <a:endParaRPr lang="ru-RU" noProof="0" dirty="0"/>
          </a:p>
        </p:txBody>
      </p:sp>
      <p:sp>
        <p:nvSpPr>
          <p:cNvPr id="5" name="Номер слайда 4"/>
          <p:cNvSpPr>
            <a:spLocks noGrp="1"/>
          </p:cNvSpPr>
          <p:nvPr>
            <p:ph type="sldNum" sz="quarter" idx="12"/>
          </p:nvPr>
        </p:nvSpPr>
        <p:spPr/>
        <p:txBody>
          <a:bodyPr rtlCol="0"/>
          <a:lstStyle/>
          <a:p>
            <a:pPr rtl="0"/>
            <a:fld id="{484FD59D-33F1-4A76-843D-E67207CAFE54}" type="slidenum">
              <a:rPr lang="ru-RU" noProof="0" smtClean="0"/>
              <a:pPr rtl="0"/>
              <a:t>‹#›</a:t>
            </a:fld>
            <a:endParaRPr lang="ru-RU" noProof="0" dirty="0"/>
          </a:p>
        </p:txBody>
      </p:sp>
    </p:spTree>
    <p:extLst>
      <p:ext uri="{BB962C8B-B14F-4D97-AF65-F5344CB8AC3E}">
        <p14:creationId xmlns="" xmlns:p14="http://schemas.microsoft.com/office/powerpoint/2010/main" val="313486874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Нижний колонтитул 2"/>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2" name="Дата 1"/>
          <p:cNvSpPr>
            <a:spLocks noGrp="1"/>
          </p:cNvSpPr>
          <p:nvPr>
            <p:ph type="dt" sz="half" idx="10"/>
          </p:nvPr>
        </p:nvSpPr>
        <p:spPr/>
        <p:txBody>
          <a:bodyPr rtlCol="0"/>
          <a:lstStyle/>
          <a:p>
            <a:pPr rtl="0"/>
            <a:fld id="{73116136-05AD-4C6A-A82B-D5B5BFF90120}" type="datetime1">
              <a:rPr lang="ru-RU" noProof="0" smtClean="0"/>
              <a:pPr rtl="0"/>
              <a:t>04.12.2025</a:t>
            </a:fld>
            <a:endParaRPr lang="ru-RU" noProof="0" dirty="0"/>
          </a:p>
        </p:txBody>
      </p:sp>
      <p:sp>
        <p:nvSpPr>
          <p:cNvPr id="4" name="Номер слайда 3"/>
          <p:cNvSpPr>
            <a:spLocks noGrp="1"/>
          </p:cNvSpPr>
          <p:nvPr>
            <p:ph type="sldNum" sz="quarter" idx="12"/>
          </p:nvPr>
        </p:nvSpPr>
        <p:spPr/>
        <p:txBody>
          <a:bodyPr rtlCol="0"/>
          <a:lstStyle/>
          <a:p>
            <a:pPr rtl="0"/>
            <a:fld id="{484FD59D-33F1-4A76-843D-E67207CAFE54}" type="slidenum">
              <a:rPr lang="ru-RU" noProof="0" smtClean="0"/>
              <a:pPr rtl="0"/>
              <a:t>‹#›</a:t>
            </a:fld>
            <a:endParaRPr lang="ru-RU" noProof="0" dirty="0"/>
          </a:p>
        </p:txBody>
      </p:sp>
    </p:spTree>
    <p:extLst>
      <p:ext uri="{BB962C8B-B14F-4D97-AF65-F5344CB8AC3E}">
        <p14:creationId xmlns="" xmlns:p14="http://schemas.microsoft.com/office/powerpoint/2010/main" val="122498758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8" name="Группа 7"/>
          <p:cNvGrpSpPr/>
          <p:nvPr/>
        </p:nvGrpSpPr>
        <p:grpSpPr>
          <a:xfrm>
            <a:off x="11123612" y="4051301"/>
            <a:ext cx="965215" cy="2807461"/>
            <a:chOff x="11123612" y="4051301"/>
            <a:chExt cx="965215" cy="2807461"/>
          </a:xfrm>
        </p:grpSpPr>
        <p:sp>
          <p:nvSpPr>
            <p:cNvPr id="9" name="Полилиния 44"/>
            <p:cNvSpPr>
              <a:spLocks/>
            </p:cNvSpPr>
            <p:nvPr/>
          </p:nvSpPr>
          <p:spPr bwMode="auto">
            <a:xfrm flipH="1">
              <a:off x="11669712" y="6858762"/>
              <a:ext cx="15875" cy="0"/>
            </a:xfrm>
            <a:custGeom>
              <a:avLst/>
              <a:gdLst>
                <a:gd name="T0" fmla="*/ 0 w 10"/>
                <a:gd name="T1" fmla="*/ 10 w 10"/>
                <a:gd name="T2" fmla="*/ 0 w 10"/>
              </a:gdLst>
              <a:ahLst/>
              <a:cxnLst>
                <a:cxn ang="0">
                  <a:pos x="T0" y="0"/>
                </a:cxn>
                <a:cxn ang="0">
                  <a:pos x="T1" y="0"/>
                </a:cxn>
                <a:cxn ang="0">
                  <a:pos x="T2" y="0"/>
                </a:cxn>
              </a:cxnLst>
              <a:rect l="0" t="0" r="r" b="b"/>
              <a:pathLst>
                <a:path w="10">
                  <a:moveTo>
                    <a:pt x="0" y="0"/>
                  </a:moveTo>
                  <a:lnTo>
                    <a:pt x="10" y="0"/>
                  </a:lnTo>
                  <a:lnTo>
                    <a:pt x="0" y="0"/>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0" name="Линия 45"/>
            <p:cNvSpPr>
              <a:spLocks noChangeShapeType="1"/>
            </p:cNvSpPr>
            <p:nvPr/>
          </p:nvSpPr>
          <p:spPr bwMode="auto">
            <a:xfrm flipH="1">
              <a:off x="11669712" y="6858762"/>
              <a:ext cx="15875"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1" name="Полилиния 46"/>
            <p:cNvSpPr>
              <a:spLocks/>
            </p:cNvSpPr>
            <p:nvPr/>
          </p:nvSpPr>
          <p:spPr bwMode="auto">
            <a:xfrm flipH="1">
              <a:off x="11647487" y="5031550"/>
              <a:ext cx="90488" cy="1827212"/>
            </a:xfrm>
            <a:custGeom>
              <a:avLst/>
              <a:gdLst>
                <a:gd name="T0" fmla="*/ 18 w 24"/>
                <a:gd name="T1" fmla="*/ 485 h 485"/>
                <a:gd name="T2" fmla="*/ 24 w 24"/>
                <a:gd name="T3" fmla="*/ 0 h 485"/>
                <a:gd name="T4" fmla="*/ 20 w 24"/>
                <a:gd name="T5" fmla="*/ 0 h 485"/>
                <a:gd name="T6" fmla="*/ 14 w 24"/>
                <a:gd name="T7" fmla="*/ 485 h 485"/>
              </a:gdLst>
              <a:ahLst/>
              <a:cxnLst>
                <a:cxn ang="0">
                  <a:pos x="T0" y="T1"/>
                </a:cxn>
                <a:cxn ang="0">
                  <a:pos x="T2" y="T3"/>
                </a:cxn>
                <a:cxn ang="0">
                  <a:pos x="T4" y="T5"/>
                </a:cxn>
                <a:cxn ang="0">
                  <a:pos x="T6" y="T7"/>
                </a:cxn>
              </a:cxnLst>
              <a:rect l="0" t="0" r="r" b="b"/>
              <a:pathLst>
                <a:path w="24" h="485">
                  <a:moveTo>
                    <a:pt x="18" y="485"/>
                  </a:moveTo>
                  <a:cubicBezTo>
                    <a:pt x="12" y="372"/>
                    <a:pt x="3" y="131"/>
                    <a:pt x="24" y="0"/>
                  </a:cubicBezTo>
                  <a:cubicBezTo>
                    <a:pt x="20" y="0"/>
                    <a:pt x="20" y="0"/>
                    <a:pt x="20" y="0"/>
                  </a:cubicBezTo>
                  <a:cubicBezTo>
                    <a:pt x="0" y="130"/>
                    <a:pt x="9" y="372"/>
                    <a:pt x="14" y="485"/>
                  </a:cubicBezTo>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2" name="Полилиния 47"/>
            <p:cNvSpPr>
              <a:spLocks/>
            </p:cNvSpPr>
            <p:nvPr/>
          </p:nvSpPr>
          <p:spPr bwMode="auto">
            <a:xfrm flipH="1">
              <a:off x="11123612" y="4545775"/>
              <a:ext cx="787400" cy="577850"/>
            </a:xfrm>
            <a:custGeom>
              <a:avLst/>
              <a:gdLst>
                <a:gd name="T0" fmla="*/ 36 w 174"/>
                <a:gd name="T1" fmla="*/ 3 h 129"/>
                <a:gd name="T2" fmla="*/ 81 w 174"/>
                <a:gd name="T3" fmla="*/ 30 h 129"/>
                <a:gd name="T4" fmla="*/ 130 w 174"/>
                <a:gd name="T5" fmla="*/ 32 h 129"/>
                <a:gd name="T6" fmla="*/ 55 w 174"/>
                <a:gd name="T7" fmla="*/ 120 h 129"/>
                <a:gd name="T8" fmla="*/ 6 w 174"/>
                <a:gd name="T9" fmla="*/ 66 h 129"/>
                <a:gd name="T10" fmla="*/ 36 w 174"/>
                <a:gd name="T11" fmla="*/ 3 h 129"/>
              </a:gdLst>
              <a:ahLst/>
              <a:cxnLst>
                <a:cxn ang="0">
                  <a:pos x="T0" y="T1"/>
                </a:cxn>
                <a:cxn ang="0">
                  <a:pos x="T2" y="T3"/>
                </a:cxn>
                <a:cxn ang="0">
                  <a:pos x="T4" y="T5"/>
                </a:cxn>
                <a:cxn ang="0">
                  <a:pos x="T6" y="T7"/>
                </a:cxn>
                <a:cxn ang="0">
                  <a:pos x="T8" y="T9"/>
                </a:cxn>
                <a:cxn ang="0">
                  <a:pos x="T10" y="T11"/>
                </a:cxn>
              </a:cxnLst>
              <a:rect l="0" t="0" r="r" b="b"/>
              <a:pathLst>
                <a:path w="174" h="129">
                  <a:moveTo>
                    <a:pt x="36" y="3"/>
                  </a:moveTo>
                  <a:cubicBezTo>
                    <a:pt x="61" y="0"/>
                    <a:pt x="75" y="12"/>
                    <a:pt x="81" y="30"/>
                  </a:cubicBezTo>
                  <a:cubicBezTo>
                    <a:pt x="101" y="21"/>
                    <a:pt x="122" y="23"/>
                    <a:pt x="130" y="32"/>
                  </a:cubicBezTo>
                  <a:cubicBezTo>
                    <a:pt x="174" y="81"/>
                    <a:pt x="89" y="129"/>
                    <a:pt x="55" y="120"/>
                  </a:cubicBezTo>
                  <a:cubicBezTo>
                    <a:pt x="40" y="121"/>
                    <a:pt x="12" y="91"/>
                    <a:pt x="6" y="66"/>
                  </a:cubicBezTo>
                  <a:cubicBezTo>
                    <a:pt x="0" y="34"/>
                    <a:pt x="21" y="5"/>
                    <a:pt x="36" y="3"/>
                  </a:cubicBezTo>
                  <a:close/>
                </a:path>
              </a:pathLst>
            </a:custGeom>
            <a:solidFill>
              <a:schemeClr val="accent1">
                <a:lumMod val="60000"/>
                <a:lumOff val="4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3" name="Полилиния 48"/>
            <p:cNvSpPr>
              <a:spLocks/>
            </p:cNvSpPr>
            <p:nvPr/>
          </p:nvSpPr>
          <p:spPr bwMode="auto">
            <a:xfrm flipH="1">
              <a:off x="11226800" y="4707700"/>
              <a:ext cx="762000" cy="460375"/>
            </a:xfrm>
            <a:custGeom>
              <a:avLst/>
              <a:gdLst>
                <a:gd name="T0" fmla="*/ 4 w 200"/>
                <a:gd name="T1" fmla="*/ 25 h 122"/>
                <a:gd name="T2" fmla="*/ 77 w 200"/>
                <a:gd name="T3" fmla="*/ 97 h 122"/>
                <a:gd name="T4" fmla="*/ 83 w 200"/>
                <a:gd name="T5" fmla="*/ 55 h 122"/>
                <a:gd name="T6" fmla="*/ 112 w 200"/>
                <a:gd name="T7" fmla="*/ 2 h 122"/>
                <a:gd name="T8" fmla="*/ 94 w 200"/>
                <a:gd name="T9" fmla="*/ 101 h 122"/>
                <a:gd name="T10" fmla="*/ 131 w 200"/>
                <a:gd name="T11" fmla="*/ 78 h 122"/>
                <a:gd name="T12" fmla="*/ 191 w 200"/>
                <a:gd name="T13" fmla="*/ 67 h 122"/>
                <a:gd name="T14" fmla="*/ 83 w 200"/>
                <a:gd name="T15" fmla="*/ 115 h 122"/>
                <a:gd name="T16" fmla="*/ 81 w 200"/>
                <a:gd name="T17" fmla="*/ 116 h 122"/>
                <a:gd name="T18" fmla="*/ 79 w 200"/>
                <a:gd name="T19" fmla="*/ 114 h 122"/>
                <a:gd name="T20" fmla="*/ 32 w 200"/>
                <a:gd name="T21" fmla="*/ 79 h 122"/>
                <a:gd name="T22" fmla="*/ 4 w 200"/>
                <a:gd name="T23" fmla="*/ 2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122">
                  <a:moveTo>
                    <a:pt x="4" y="25"/>
                  </a:moveTo>
                  <a:cubicBezTo>
                    <a:pt x="19" y="12"/>
                    <a:pt x="62" y="67"/>
                    <a:pt x="77" y="97"/>
                  </a:cubicBezTo>
                  <a:cubicBezTo>
                    <a:pt x="78" y="84"/>
                    <a:pt x="79" y="68"/>
                    <a:pt x="83" y="55"/>
                  </a:cubicBezTo>
                  <a:cubicBezTo>
                    <a:pt x="91" y="23"/>
                    <a:pt x="106" y="0"/>
                    <a:pt x="112" y="2"/>
                  </a:cubicBezTo>
                  <a:cubicBezTo>
                    <a:pt x="130" y="7"/>
                    <a:pt x="110" y="70"/>
                    <a:pt x="94" y="101"/>
                  </a:cubicBezTo>
                  <a:cubicBezTo>
                    <a:pt x="104" y="93"/>
                    <a:pt x="118" y="84"/>
                    <a:pt x="131" y="78"/>
                  </a:cubicBezTo>
                  <a:cubicBezTo>
                    <a:pt x="161" y="64"/>
                    <a:pt x="189" y="62"/>
                    <a:pt x="191" y="67"/>
                  </a:cubicBezTo>
                  <a:cubicBezTo>
                    <a:pt x="200" y="90"/>
                    <a:pt x="97" y="122"/>
                    <a:pt x="83" y="115"/>
                  </a:cubicBezTo>
                  <a:cubicBezTo>
                    <a:pt x="82" y="116"/>
                    <a:pt x="82" y="116"/>
                    <a:pt x="81" y="116"/>
                  </a:cubicBezTo>
                  <a:cubicBezTo>
                    <a:pt x="80" y="116"/>
                    <a:pt x="80" y="115"/>
                    <a:pt x="79" y="114"/>
                  </a:cubicBezTo>
                  <a:cubicBezTo>
                    <a:pt x="71" y="112"/>
                    <a:pt x="47" y="95"/>
                    <a:pt x="32" y="79"/>
                  </a:cubicBezTo>
                  <a:cubicBezTo>
                    <a:pt x="10" y="54"/>
                    <a:pt x="0" y="29"/>
                    <a:pt x="4" y="25"/>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4" name="Полилиния 49"/>
            <p:cNvSpPr>
              <a:spLocks/>
            </p:cNvSpPr>
            <p:nvPr/>
          </p:nvSpPr>
          <p:spPr bwMode="auto">
            <a:xfrm flipH="1">
              <a:off x="11399837" y="6011037"/>
              <a:ext cx="604838" cy="466725"/>
            </a:xfrm>
            <a:custGeom>
              <a:avLst/>
              <a:gdLst>
                <a:gd name="T0" fmla="*/ 28 w 159"/>
                <a:gd name="T1" fmla="*/ 9 h 124"/>
                <a:gd name="T2" fmla="*/ 82 w 159"/>
                <a:gd name="T3" fmla="*/ 89 h 124"/>
                <a:gd name="T4" fmla="*/ 159 w 159"/>
                <a:gd name="T5" fmla="*/ 30 h 124"/>
                <a:gd name="T6" fmla="*/ 79 w 159"/>
                <a:gd name="T7" fmla="*/ 107 h 124"/>
                <a:gd name="T8" fmla="*/ 78 w 159"/>
                <a:gd name="T9" fmla="*/ 109 h 124"/>
                <a:gd name="T10" fmla="*/ 28 w 159"/>
                <a:gd name="T11" fmla="*/ 9 h 124"/>
              </a:gdLst>
              <a:ahLst/>
              <a:cxnLst>
                <a:cxn ang="0">
                  <a:pos x="T0" y="T1"/>
                </a:cxn>
                <a:cxn ang="0">
                  <a:pos x="T2" y="T3"/>
                </a:cxn>
                <a:cxn ang="0">
                  <a:pos x="T4" y="T5"/>
                </a:cxn>
                <a:cxn ang="0">
                  <a:pos x="T6" y="T7"/>
                </a:cxn>
                <a:cxn ang="0">
                  <a:pos x="T8" y="T9"/>
                </a:cxn>
                <a:cxn ang="0">
                  <a:pos x="T10" y="T11"/>
                </a:cxn>
              </a:cxnLst>
              <a:rect l="0" t="0" r="r" b="b"/>
              <a:pathLst>
                <a:path w="159" h="124">
                  <a:moveTo>
                    <a:pt x="28" y="9"/>
                  </a:moveTo>
                  <a:cubicBezTo>
                    <a:pt x="49" y="16"/>
                    <a:pt x="79" y="60"/>
                    <a:pt x="82" y="89"/>
                  </a:cubicBezTo>
                  <a:cubicBezTo>
                    <a:pt x="102" y="59"/>
                    <a:pt x="159" y="8"/>
                    <a:pt x="159" y="30"/>
                  </a:cubicBezTo>
                  <a:cubicBezTo>
                    <a:pt x="158" y="59"/>
                    <a:pt x="105" y="116"/>
                    <a:pt x="79" y="107"/>
                  </a:cubicBezTo>
                  <a:cubicBezTo>
                    <a:pt x="78" y="108"/>
                    <a:pt x="78" y="108"/>
                    <a:pt x="78" y="109"/>
                  </a:cubicBezTo>
                  <a:cubicBezTo>
                    <a:pt x="65" y="124"/>
                    <a:pt x="0" y="0"/>
                    <a:pt x="28" y="9"/>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5" name="Полилиния 10"/>
            <p:cNvSpPr>
              <a:spLocks/>
            </p:cNvSpPr>
            <p:nvPr/>
          </p:nvSpPr>
          <p:spPr bwMode="auto">
            <a:xfrm flipH="1">
              <a:off x="11902162" y="4590615"/>
              <a:ext cx="88900" cy="76200"/>
            </a:xfrm>
            <a:custGeom>
              <a:avLst/>
              <a:gdLst>
                <a:gd name="T0" fmla="*/ 16 w 36"/>
                <a:gd name="T1" fmla="*/ 0 h 31"/>
                <a:gd name="T2" fmla="*/ 6 w 36"/>
                <a:gd name="T3" fmla="*/ 4 h 31"/>
                <a:gd name="T4" fmla="*/ 8 w 36"/>
                <a:gd name="T5" fmla="*/ 26 h 31"/>
                <a:gd name="T6" fmla="*/ 20 w 36"/>
                <a:gd name="T7" fmla="*/ 31 h 31"/>
                <a:gd name="T8" fmla="*/ 30 w 36"/>
                <a:gd name="T9" fmla="*/ 27 h 31"/>
                <a:gd name="T10" fmla="*/ 28 w 36"/>
                <a:gd name="T11" fmla="*/ 5 h 31"/>
                <a:gd name="T12" fmla="*/ 16 w 36"/>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6" h="31">
                  <a:moveTo>
                    <a:pt x="16" y="0"/>
                  </a:moveTo>
                  <a:cubicBezTo>
                    <a:pt x="12" y="0"/>
                    <a:pt x="9" y="1"/>
                    <a:pt x="6" y="4"/>
                  </a:cubicBezTo>
                  <a:cubicBezTo>
                    <a:pt x="0" y="9"/>
                    <a:pt x="1" y="19"/>
                    <a:pt x="8" y="26"/>
                  </a:cubicBezTo>
                  <a:cubicBezTo>
                    <a:pt x="11" y="29"/>
                    <a:pt x="16" y="31"/>
                    <a:pt x="20" y="31"/>
                  </a:cubicBezTo>
                  <a:cubicBezTo>
                    <a:pt x="24" y="31"/>
                    <a:pt x="27" y="30"/>
                    <a:pt x="30" y="27"/>
                  </a:cubicBezTo>
                  <a:cubicBezTo>
                    <a:pt x="36" y="21"/>
                    <a:pt x="35" y="11"/>
                    <a:pt x="28" y="5"/>
                  </a:cubicBezTo>
                  <a:cubicBezTo>
                    <a:pt x="25" y="1"/>
                    <a:pt x="20" y="0"/>
                    <a:pt x="16" y="0"/>
                  </a:cubicBezTo>
                </a:path>
              </a:pathLst>
            </a:custGeom>
            <a:solidFill>
              <a:schemeClr val="accent1">
                <a:lumMod val="75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6" name="Полилиния 16"/>
            <p:cNvSpPr>
              <a:spLocks/>
            </p:cNvSpPr>
            <p:nvPr/>
          </p:nvSpPr>
          <p:spPr bwMode="auto">
            <a:xfrm flipH="1">
              <a:off x="11963414" y="4051301"/>
              <a:ext cx="125413" cy="125412"/>
            </a:xfrm>
            <a:custGeom>
              <a:avLst/>
              <a:gdLst>
                <a:gd name="T0" fmla="*/ 51 w 51"/>
                <a:gd name="T1" fmla="*/ 25 h 51"/>
                <a:gd name="T2" fmla="*/ 42 w 51"/>
                <a:gd name="T3" fmla="*/ 20 h 51"/>
                <a:gd name="T4" fmla="*/ 46 w 51"/>
                <a:gd name="T5" fmla="*/ 11 h 51"/>
                <a:gd name="T6" fmla="*/ 39 w 51"/>
                <a:gd name="T7" fmla="*/ 11 h 51"/>
                <a:gd name="T8" fmla="*/ 38 w 51"/>
                <a:gd name="T9" fmla="*/ 4 h 51"/>
                <a:gd name="T10" fmla="*/ 32 w 51"/>
                <a:gd name="T11" fmla="*/ 7 h 51"/>
                <a:gd name="T12" fmla="*/ 28 w 51"/>
                <a:gd name="T13" fmla="*/ 0 h 51"/>
                <a:gd name="T14" fmla="*/ 23 w 51"/>
                <a:gd name="T15" fmla="*/ 5 h 51"/>
                <a:gd name="T16" fmla="*/ 18 w 51"/>
                <a:gd name="T17" fmla="*/ 1 h 51"/>
                <a:gd name="T18" fmla="*/ 16 w 51"/>
                <a:gd name="T19" fmla="*/ 9 h 51"/>
                <a:gd name="T20" fmla="*/ 8 w 51"/>
                <a:gd name="T21" fmla="*/ 7 h 51"/>
                <a:gd name="T22" fmla="*/ 10 w 51"/>
                <a:gd name="T23" fmla="*/ 16 h 51"/>
                <a:gd name="T24" fmla="*/ 1 w 51"/>
                <a:gd name="T25" fmla="*/ 18 h 51"/>
                <a:gd name="T26" fmla="*/ 4 w 51"/>
                <a:gd name="T27" fmla="*/ 22 h 51"/>
                <a:gd name="T28" fmla="*/ 0 w 51"/>
                <a:gd name="T29" fmla="*/ 26 h 51"/>
                <a:gd name="T30" fmla="*/ 9 w 51"/>
                <a:gd name="T31" fmla="*/ 31 h 51"/>
                <a:gd name="T32" fmla="*/ 4 w 51"/>
                <a:gd name="T33" fmla="*/ 40 h 51"/>
                <a:gd name="T34" fmla="*/ 12 w 51"/>
                <a:gd name="T35" fmla="*/ 40 h 51"/>
                <a:gd name="T36" fmla="*/ 12 w 51"/>
                <a:gd name="T37" fmla="*/ 47 h 51"/>
                <a:gd name="T38" fmla="*/ 19 w 51"/>
                <a:gd name="T39" fmla="*/ 44 h 51"/>
                <a:gd name="T40" fmla="*/ 22 w 51"/>
                <a:gd name="T41" fmla="*/ 51 h 51"/>
                <a:gd name="T42" fmla="*/ 27 w 51"/>
                <a:gd name="T43" fmla="*/ 46 h 51"/>
                <a:gd name="T44" fmla="*/ 32 w 51"/>
                <a:gd name="T45" fmla="*/ 50 h 51"/>
                <a:gd name="T46" fmla="*/ 35 w 51"/>
                <a:gd name="T47" fmla="*/ 42 h 51"/>
                <a:gd name="T48" fmla="*/ 43 w 51"/>
                <a:gd name="T49" fmla="*/ 44 h 51"/>
                <a:gd name="T50" fmla="*/ 41 w 51"/>
                <a:gd name="T51" fmla="*/ 36 h 51"/>
                <a:gd name="T52" fmla="*/ 49 w 51"/>
                <a:gd name="T53" fmla="*/ 34 h 51"/>
                <a:gd name="T54" fmla="*/ 46 w 51"/>
                <a:gd name="T55" fmla="*/ 29 h 51"/>
                <a:gd name="T56" fmla="*/ 51 w 51"/>
                <a:gd name="T57" fmla="*/ 2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1">
                  <a:moveTo>
                    <a:pt x="51" y="25"/>
                  </a:moveTo>
                  <a:cubicBezTo>
                    <a:pt x="51" y="23"/>
                    <a:pt x="47" y="21"/>
                    <a:pt x="42" y="20"/>
                  </a:cubicBezTo>
                  <a:cubicBezTo>
                    <a:pt x="45" y="16"/>
                    <a:pt x="47" y="13"/>
                    <a:pt x="46" y="11"/>
                  </a:cubicBezTo>
                  <a:cubicBezTo>
                    <a:pt x="45" y="10"/>
                    <a:pt x="42" y="10"/>
                    <a:pt x="39" y="11"/>
                  </a:cubicBezTo>
                  <a:cubicBezTo>
                    <a:pt x="40" y="7"/>
                    <a:pt x="40" y="5"/>
                    <a:pt x="38" y="4"/>
                  </a:cubicBezTo>
                  <a:cubicBezTo>
                    <a:pt x="37" y="3"/>
                    <a:pt x="34" y="4"/>
                    <a:pt x="32" y="7"/>
                  </a:cubicBezTo>
                  <a:cubicBezTo>
                    <a:pt x="31" y="3"/>
                    <a:pt x="30" y="1"/>
                    <a:pt x="28" y="0"/>
                  </a:cubicBezTo>
                  <a:cubicBezTo>
                    <a:pt x="26" y="0"/>
                    <a:pt x="25" y="2"/>
                    <a:pt x="23" y="5"/>
                  </a:cubicBezTo>
                  <a:cubicBezTo>
                    <a:pt x="21" y="2"/>
                    <a:pt x="20" y="1"/>
                    <a:pt x="18" y="1"/>
                  </a:cubicBezTo>
                  <a:cubicBezTo>
                    <a:pt x="16" y="2"/>
                    <a:pt x="16" y="5"/>
                    <a:pt x="16" y="9"/>
                  </a:cubicBezTo>
                  <a:cubicBezTo>
                    <a:pt x="12" y="7"/>
                    <a:pt x="9" y="6"/>
                    <a:pt x="8" y="7"/>
                  </a:cubicBezTo>
                  <a:cubicBezTo>
                    <a:pt x="7" y="8"/>
                    <a:pt x="7" y="12"/>
                    <a:pt x="10" y="16"/>
                  </a:cubicBezTo>
                  <a:cubicBezTo>
                    <a:pt x="5" y="15"/>
                    <a:pt x="2" y="16"/>
                    <a:pt x="1" y="18"/>
                  </a:cubicBezTo>
                  <a:cubicBezTo>
                    <a:pt x="1" y="19"/>
                    <a:pt x="2" y="21"/>
                    <a:pt x="4" y="22"/>
                  </a:cubicBezTo>
                  <a:cubicBezTo>
                    <a:pt x="1" y="24"/>
                    <a:pt x="0" y="25"/>
                    <a:pt x="0" y="26"/>
                  </a:cubicBezTo>
                  <a:cubicBezTo>
                    <a:pt x="0" y="28"/>
                    <a:pt x="3" y="30"/>
                    <a:pt x="9" y="31"/>
                  </a:cubicBezTo>
                  <a:cubicBezTo>
                    <a:pt x="5" y="35"/>
                    <a:pt x="3" y="38"/>
                    <a:pt x="4" y="40"/>
                  </a:cubicBezTo>
                  <a:cubicBezTo>
                    <a:pt x="5" y="41"/>
                    <a:pt x="8" y="41"/>
                    <a:pt x="12" y="40"/>
                  </a:cubicBezTo>
                  <a:cubicBezTo>
                    <a:pt x="11" y="44"/>
                    <a:pt x="11" y="47"/>
                    <a:pt x="12" y="47"/>
                  </a:cubicBezTo>
                  <a:cubicBezTo>
                    <a:pt x="13" y="48"/>
                    <a:pt x="16" y="47"/>
                    <a:pt x="19" y="44"/>
                  </a:cubicBezTo>
                  <a:cubicBezTo>
                    <a:pt x="20" y="48"/>
                    <a:pt x="21" y="51"/>
                    <a:pt x="22" y="51"/>
                  </a:cubicBezTo>
                  <a:cubicBezTo>
                    <a:pt x="24" y="51"/>
                    <a:pt x="26" y="49"/>
                    <a:pt x="27" y="46"/>
                  </a:cubicBezTo>
                  <a:cubicBezTo>
                    <a:pt x="29" y="49"/>
                    <a:pt x="31" y="50"/>
                    <a:pt x="32" y="50"/>
                  </a:cubicBezTo>
                  <a:cubicBezTo>
                    <a:pt x="34" y="49"/>
                    <a:pt x="35" y="47"/>
                    <a:pt x="35" y="42"/>
                  </a:cubicBezTo>
                  <a:cubicBezTo>
                    <a:pt x="38" y="44"/>
                    <a:pt x="41" y="45"/>
                    <a:pt x="43" y="44"/>
                  </a:cubicBezTo>
                  <a:cubicBezTo>
                    <a:pt x="44" y="43"/>
                    <a:pt x="43" y="40"/>
                    <a:pt x="41" y="36"/>
                  </a:cubicBezTo>
                  <a:cubicBezTo>
                    <a:pt x="46" y="36"/>
                    <a:pt x="49" y="35"/>
                    <a:pt x="49" y="34"/>
                  </a:cubicBezTo>
                  <a:cubicBezTo>
                    <a:pt x="50" y="32"/>
                    <a:pt x="49" y="31"/>
                    <a:pt x="46" y="29"/>
                  </a:cubicBezTo>
                  <a:cubicBezTo>
                    <a:pt x="49" y="28"/>
                    <a:pt x="51" y="26"/>
                    <a:pt x="51" y="25"/>
                  </a:cubicBezTo>
                  <a:close/>
                </a:path>
              </a:pathLst>
            </a:custGeom>
            <a:solidFill>
              <a:schemeClr val="accent2">
                <a:lumMod val="75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7" name="Полилиния 18"/>
            <p:cNvSpPr>
              <a:spLocks/>
            </p:cNvSpPr>
            <p:nvPr/>
          </p:nvSpPr>
          <p:spPr bwMode="auto">
            <a:xfrm flipH="1">
              <a:off x="11836637" y="5670550"/>
              <a:ext cx="154425" cy="154425"/>
            </a:xfrm>
            <a:custGeom>
              <a:avLst/>
              <a:gdLst>
                <a:gd name="T0" fmla="*/ 129 w 129"/>
                <a:gd name="T1" fmla="*/ 75 h 130"/>
                <a:gd name="T2" fmla="*/ 119 w 129"/>
                <a:gd name="T3" fmla="*/ 64 h 130"/>
                <a:gd name="T4" fmla="*/ 128 w 129"/>
                <a:gd name="T5" fmla="*/ 53 h 130"/>
                <a:gd name="T6" fmla="*/ 103 w 129"/>
                <a:gd name="T7" fmla="*/ 45 h 130"/>
                <a:gd name="T8" fmla="*/ 111 w 129"/>
                <a:gd name="T9" fmla="*/ 20 h 130"/>
                <a:gd name="T10" fmla="*/ 93 w 129"/>
                <a:gd name="T11" fmla="*/ 23 h 130"/>
                <a:gd name="T12" fmla="*/ 88 w 129"/>
                <a:gd name="T13" fmla="*/ 5 h 130"/>
                <a:gd name="T14" fmla="*/ 72 w 129"/>
                <a:gd name="T15" fmla="*/ 16 h 130"/>
                <a:gd name="T16" fmla="*/ 61 w 129"/>
                <a:gd name="T17" fmla="*/ 1 h 130"/>
                <a:gd name="T18" fmla="*/ 51 w 129"/>
                <a:gd name="T19" fmla="*/ 15 h 130"/>
                <a:gd name="T20" fmla="*/ 36 w 129"/>
                <a:gd name="T21" fmla="*/ 7 h 130"/>
                <a:gd name="T22" fmla="*/ 33 w 129"/>
                <a:gd name="T23" fmla="*/ 28 h 130"/>
                <a:gd name="T24" fmla="*/ 13 w 129"/>
                <a:gd name="T25" fmla="*/ 26 h 130"/>
                <a:gd name="T26" fmla="*/ 21 w 129"/>
                <a:gd name="T27" fmla="*/ 47 h 130"/>
                <a:gd name="T28" fmla="*/ 0 w 129"/>
                <a:gd name="T29" fmla="*/ 56 h 130"/>
                <a:gd name="T30" fmla="*/ 10 w 129"/>
                <a:gd name="T31" fmla="*/ 67 h 130"/>
                <a:gd name="T32" fmla="*/ 1 w 129"/>
                <a:gd name="T33" fmla="*/ 78 h 130"/>
                <a:gd name="T34" fmla="*/ 26 w 129"/>
                <a:gd name="T35" fmla="*/ 86 h 130"/>
                <a:gd name="T36" fmla="*/ 18 w 129"/>
                <a:gd name="T37" fmla="*/ 111 h 130"/>
                <a:gd name="T38" fmla="*/ 36 w 129"/>
                <a:gd name="T39" fmla="*/ 108 h 130"/>
                <a:gd name="T40" fmla="*/ 41 w 129"/>
                <a:gd name="T41" fmla="*/ 126 h 130"/>
                <a:gd name="T42" fmla="*/ 57 w 129"/>
                <a:gd name="T43" fmla="*/ 115 h 130"/>
                <a:gd name="T44" fmla="*/ 69 w 129"/>
                <a:gd name="T45" fmla="*/ 130 h 130"/>
                <a:gd name="T46" fmla="*/ 78 w 129"/>
                <a:gd name="T47" fmla="*/ 116 h 130"/>
                <a:gd name="T48" fmla="*/ 93 w 129"/>
                <a:gd name="T49" fmla="*/ 124 h 130"/>
                <a:gd name="T50" fmla="*/ 96 w 129"/>
                <a:gd name="T51" fmla="*/ 103 h 130"/>
                <a:gd name="T52" fmla="*/ 116 w 129"/>
                <a:gd name="T53" fmla="*/ 104 h 130"/>
                <a:gd name="T54" fmla="*/ 108 w 129"/>
                <a:gd name="T55" fmla="*/ 84 h 130"/>
                <a:gd name="T56" fmla="*/ 129 w 129"/>
                <a:gd name="T57" fmla="*/ 7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9" h="130">
                  <a:moveTo>
                    <a:pt x="129" y="75"/>
                  </a:moveTo>
                  <a:cubicBezTo>
                    <a:pt x="129" y="71"/>
                    <a:pt x="126" y="68"/>
                    <a:pt x="119" y="64"/>
                  </a:cubicBezTo>
                  <a:cubicBezTo>
                    <a:pt x="126" y="60"/>
                    <a:pt x="129" y="56"/>
                    <a:pt x="128" y="53"/>
                  </a:cubicBezTo>
                  <a:cubicBezTo>
                    <a:pt x="127" y="48"/>
                    <a:pt x="118" y="45"/>
                    <a:pt x="103" y="45"/>
                  </a:cubicBezTo>
                  <a:cubicBezTo>
                    <a:pt x="111" y="33"/>
                    <a:pt x="114" y="23"/>
                    <a:pt x="111" y="20"/>
                  </a:cubicBezTo>
                  <a:cubicBezTo>
                    <a:pt x="108" y="17"/>
                    <a:pt x="101" y="18"/>
                    <a:pt x="93" y="23"/>
                  </a:cubicBezTo>
                  <a:cubicBezTo>
                    <a:pt x="93" y="13"/>
                    <a:pt x="92" y="6"/>
                    <a:pt x="88" y="5"/>
                  </a:cubicBezTo>
                  <a:cubicBezTo>
                    <a:pt x="84" y="3"/>
                    <a:pt x="79" y="8"/>
                    <a:pt x="72" y="16"/>
                  </a:cubicBezTo>
                  <a:cubicBezTo>
                    <a:pt x="69" y="6"/>
                    <a:pt x="65" y="0"/>
                    <a:pt x="61" y="1"/>
                  </a:cubicBezTo>
                  <a:cubicBezTo>
                    <a:pt x="57" y="1"/>
                    <a:pt x="53" y="6"/>
                    <a:pt x="51" y="15"/>
                  </a:cubicBezTo>
                  <a:cubicBezTo>
                    <a:pt x="45" y="8"/>
                    <a:pt x="39" y="5"/>
                    <a:pt x="36" y="7"/>
                  </a:cubicBezTo>
                  <a:cubicBezTo>
                    <a:pt x="32" y="9"/>
                    <a:pt x="31" y="17"/>
                    <a:pt x="33" y="28"/>
                  </a:cubicBezTo>
                  <a:cubicBezTo>
                    <a:pt x="23" y="24"/>
                    <a:pt x="16" y="23"/>
                    <a:pt x="13" y="26"/>
                  </a:cubicBezTo>
                  <a:cubicBezTo>
                    <a:pt x="10" y="30"/>
                    <a:pt x="13" y="38"/>
                    <a:pt x="21" y="47"/>
                  </a:cubicBezTo>
                  <a:cubicBezTo>
                    <a:pt x="9" y="48"/>
                    <a:pt x="1" y="51"/>
                    <a:pt x="0" y="56"/>
                  </a:cubicBezTo>
                  <a:cubicBezTo>
                    <a:pt x="0" y="59"/>
                    <a:pt x="3" y="63"/>
                    <a:pt x="10" y="67"/>
                  </a:cubicBezTo>
                  <a:cubicBezTo>
                    <a:pt x="4" y="70"/>
                    <a:pt x="0" y="74"/>
                    <a:pt x="1" y="78"/>
                  </a:cubicBezTo>
                  <a:cubicBezTo>
                    <a:pt x="2" y="83"/>
                    <a:pt x="11" y="85"/>
                    <a:pt x="26" y="86"/>
                  </a:cubicBezTo>
                  <a:cubicBezTo>
                    <a:pt x="18" y="98"/>
                    <a:pt x="15" y="107"/>
                    <a:pt x="18" y="111"/>
                  </a:cubicBezTo>
                  <a:cubicBezTo>
                    <a:pt x="21" y="114"/>
                    <a:pt x="28" y="112"/>
                    <a:pt x="36" y="108"/>
                  </a:cubicBezTo>
                  <a:cubicBezTo>
                    <a:pt x="36" y="118"/>
                    <a:pt x="37" y="124"/>
                    <a:pt x="41" y="126"/>
                  </a:cubicBezTo>
                  <a:cubicBezTo>
                    <a:pt x="45" y="127"/>
                    <a:pt x="51" y="123"/>
                    <a:pt x="57" y="115"/>
                  </a:cubicBezTo>
                  <a:cubicBezTo>
                    <a:pt x="60" y="125"/>
                    <a:pt x="64" y="130"/>
                    <a:pt x="69" y="130"/>
                  </a:cubicBezTo>
                  <a:cubicBezTo>
                    <a:pt x="72" y="130"/>
                    <a:pt x="76" y="124"/>
                    <a:pt x="78" y="116"/>
                  </a:cubicBezTo>
                  <a:cubicBezTo>
                    <a:pt x="84" y="122"/>
                    <a:pt x="90" y="125"/>
                    <a:pt x="93" y="124"/>
                  </a:cubicBezTo>
                  <a:cubicBezTo>
                    <a:pt x="97" y="122"/>
                    <a:pt x="98" y="114"/>
                    <a:pt x="96" y="103"/>
                  </a:cubicBezTo>
                  <a:cubicBezTo>
                    <a:pt x="106" y="107"/>
                    <a:pt x="114" y="108"/>
                    <a:pt x="116" y="104"/>
                  </a:cubicBezTo>
                  <a:cubicBezTo>
                    <a:pt x="119" y="101"/>
                    <a:pt x="116" y="93"/>
                    <a:pt x="108" y="84"/>
                  </a:cubicBezTo>
                  <a:cubicBezTo>
                    <a:pt x="120" y="82"/>
                    <a:pt x="128" y="79"/>
                    <a:pt x="129" y="75"/>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grpSp>
      <p:sp>
        <p:nvSpPr>
          <p:cNvPr id="2" name="Заголовок 1"/>
          <p:cNvSpPr>
            <a:spLocks noGrp="1"/>
          </p:cNvSpPr>
          <p:nvPr>
            <p:ph type="title"/>
          </p:nvPr>
        </p:nvSpPr>
        <p:spPr>
          <a:xfrm>
            <a:off x="7699248" y="1996440"/>
            <a:ext cx="3200400" cy="2194560"/>
          </a:xfrm>
        </p:spPr>
        <p:txBody>
          <a:bodyPr rtlCol="0" anchor="b">
            <a:normAutofit/>
          </a:bodyPr>
          <a:lstStyle>
            <a:lvl1pPr>
              <a:defRPr sz="3400"/>
            </a:lvl1pPr>
          </a:lstStyle>
          <a:p>
            <a:pPr rtl="0"/>
            <a:r>
              <a:rPr lang="ru-RU" noProof="0" smtClean="0"/>
              <a:t>Образец заголовка</a:t>
            </a:r>
            <a:endParaRPr lang="ru-RU" noProof="0" dirty="0"/>
          </a:p>
        </p:txBody>
      </p:sp>
      <p:sp>
        <p:nvSpPr>
          <p:cNvPr id="3" name="Объект 2"/>
          <p:cNvSpPr>
            <a:spLocks noGrp="1"/>
          </p:cNvSpPr>
          <p:nvPr>
            <p:ph idx="1"/>
          </p:nvPr>
        </p:nvSpPr>
        <p:spPr>
          <a:xfrm>
            <a:off x="838200" y="838200"/>
            <a:ext cx="6400800" cy="5181600"/>
          </a:xfrm>
        </p:spPr>
        <p:txBody>
          <a:bodyPr rtlCol="0">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4" name="Текст 3"/>
          <p:cNvSpPr>
            <a:spLocks noGrp="1"/>
          </p:cNvSpPr>
          <p:nvPr>
            <p:ph type="body" sz="half" idx="2"/>
          </p:nvPr>
        </p:nvSpPr>
        <p:spPr>
          <a:xfrm>
            <a:off x="7697724" y="4258426"/>
            <a:ext cx="3203448" cy="1761373"/>
          </a:xfrm>
        </p:spPr>
        <p:txBody>
          <a:bodyPr rtlCol="0"/>
          <a:lstStyle>
            <a:lvl1pPr marL="0" indent="0">
              <a:spcBef>
                <a:spcPts val="10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smtClean="0"/>
              <a:t>Образец текста</a:t>
            </a:r>
          </a:p>
        </p:txBody>
      </p:sp>
      <p:sp>
        <p:nvSpPr>
          <p:cNvPr id="6" name="Нижний колонтитул 5"/>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5" name="Дата 4"/>
          <p:cNvSpPr>
            <a:spLocks noGrp="1"/>
          </p:cNvSpPr>
          <p:nvPr>
            <p:ph type="dt" sz="half" idx="10"/>
          </p:nvPr>
        </p:nvSpPr>
        <p:spPr/>
        <p:txBody>
          <a:bodyPr rtlCol="0"/>
          <a:lstStyle/>
          <a:p>
            <a:pPr rtl="0"/>
            <a:fld id="{BC7A7A03-FA5B-433B-B25A-E679BFE156B3}" type="datetime1">
              <a:rPr lang="ru-RU" noProof="0" smtClean="0"/>
              <a:pPr rtl="0"/>
              <a:t>04.12.2025</a:t>
            </a:fld>
            <a:endParaRPr lang="ru-RU" noProof="0" dirty="0"/>
          </a:p>
        </p:txBody>
      </p:sp>
      <p:sp>
        <p:nvSpPr>
          <p:cNvPr id="7" name="Номер слайда 6"/>
          <p:cNvSpPr>
            <a:spLocks noGrp="1"/>
          </p:cNvSpPr>
          <p:nvPr>
            <p:ph type="sldNum" sz="quarter" idx="12"/>
          </p:nvPr>
        </p:nvSpPr>
        <p:spPr/>
        <p:txBody>
          <a:bodyPr rtlCol="0"/>
          <a:lstStyle/>
          <a:p>
            <a:pPr rtl="0"/>
            <a:fld id="{484FD59D-33F1-4A76-843D-E67207CAFE54}" type="slidenum">
              <a:rPr lang="ru-RU" noProof="0" smtClean="0"/>
              <a:pPr rtl="0"/>
              <a:t>‹#›</a:t>
            </a:fld>
            <a:endParaRPr lang="ru-RU" noProof="0" dirty="0"/>
          </a:p>
        </p:txBody>
      </p:sp>
    </p:spTree>
    <p:extLst>
      <p:ext uri="{BB962C8B-B14F-4D97-AF65-F5344CB8AC3E}">
        <p14:creationId xmlns="" xmlns:p14="http://schemas.microsoft.com/office/powerpoint/2010/main" val="205536646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8" name="Группа 7"/>
          <p:cNvGrpSpPr/>
          <p:nvPr/>
        </p:nvGrpSpPr>
        <p:grpSpPr>
          <a:xfrm>
            <a:off x="11123612" y="4051301"/>
            <a:ext cx="965215" cy="2807461"/>
            <a:chOff x="11123612" y="4051301"/>
            <a:chExt cx="965215" cy="2807461"/>
          </a:xfrm>
        </p:grpSpPr>
        <p:sp>
          <p:nvSpPr>
            <p:cNvPr id="9" name="Полилиния 44"/>
            <p:cNvSpPr>
              <a:spLocks/>
            </p:cNvSpPr>
            <p:nvPr/>
          </p:nvSpPr>
          <p:spPr bwMode="auto">
            <a:xfrm flipH="1">
              <a:off x="11669712" y="6858762"/>
              <a:ext cx="15875" cy="0"/>
            </a:xfrm>
            <a:custGeom>
              <a:avLst/>
              <a:gdLst>
                <a:gd name="T0" fmla="*/ 0 w 10"/>
                <a:gd name="T1" fmla="*/ 10 w 10"/>
                <a:gd name="T2" fmla="*/ 0 w 10"/>
              </a:gdLst>
              <a:ahLst/>
              <a:cxnLst>
                <a:cxn ang="0">
                  <a:pos x="T0" y="0"/>
                </a:cxn>
                <a:cxn ang="0">
                  <a:pos x="T1" y="0"/>
                </a:cxn>
                <a:cxn ang="0">
                  <a:pos x="T2" y="0"/>
                </a:cxn>
              </a:cxnLst>
              <a:rect l="0" t="0" r="r" b="b"/>
              <a:pathLst>
                <a:path w="10">
                  <a:moveTo>
                    <a:pt x="0" y="0"/>
                  </a:moveTo>
                  <a:lnTo>
                    <a:pt x="10" y="0"/>
                  </a:lnTo>
                  <a:lnTo>
                    <a:pt x="0" y="0"/>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0" name="Линия 45"/>
            <p:cNvSpPr>
              <a:spLocks noChangeShapeType="1"/>
            </p:cNvSpPr>
            <p:nvPr/>
          </p:nvSpPr>
          <p:spPr bwMode="auto">
            <a:xfrm flipH="1">
              <a:off x="11669712" y="6858762"/>
              <a:ext cx="15875"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1" name="Полилиния 46"/>
            <p:cNvSpPr>
              <a:spLocks/>
            </p:cNvSpPr>
            <p:nvPr/>
          </p:nvSpPr>
          <p:spPr bwMode="auto">
            <a:xfrm flipH="1">
              <a:off x="11647487" y="5031550"/>
              <a:ext cx="90488" cy="1827212"/>
            </a:xfrm>
            <a:custGeom>
              <a:avLst/>
              <a:gdLst>
                <a:gd name="T0" fmla="*/ 18 w 24"/>
                <a:gd name="T1" fmla="*/ 485 h 485"/>
                <a:gd name="T2" fmla="*/ 24 w 24"/>
                <a:gd name="T3" fmla="*/ 0 h 485"/>
                <a:gd name="T4" fmla="*/ 20 w 24"/>
                <a:gd name="T5" fmla="*/ 0 h 485"/>
                <a:gd name="T6" fmla="*/ 14 w 24"/>
                <a:gd name="T7" fmla="*/ 485 h 485"/>
              </a:gdLst>
              <a:ahLst/>
              <a:cxnLst>
                <a:cxn ang="0">
                  <a:pos x="T0" y="T1"/>
                </a:cxn>
                <a:cxn ang="0">
                  <a:pos x="T2" y="T3"/>
                </a:cxn>
                <a:cxn ang="0">
                  <a:pos x="T4" y="T5"/>
                </a:cxn>
                <a:cxn ang="0">
                  <a:pos x="T6" y="T7"/>
                </a:cxn>
              </a:cxnLst>
              <a:rect l="0" t="0" r="r" b="b"/>
              <a:pathLst>
                <a:path w="24" h="485">
                  <a:moveTo>
                    <a:pt x="18" y="485"/>
                  </a:moveTo>
                  <a:cubicBezTo>
                    <a:pt x="12" y="372"/>
                    <a:pt x="3" y="131"/>
                    <a:pt x="24" y="0"/>
                  </a:cubicBezTo>
                  <a:cubicBezTo>
                    <a:pt x="20" y="0"/>
                    <a:pt x="20" y="0"/>
                    <a:pt x="20" y="0"/>
                  </a:cubicBezTo>
                  <a:cubicBezTo>
                    <a:pt x="0" y="130"/>
                    <a:pt x="9" y="372"/>
                    <a:pt x="14" y="485"/>
                  </a:cubicBezTo>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2" name="Полилиния 47"/>
            <p:cNvSpPr>
              <a:spLocks/>
            </p:cNvSpPr>
            <p:nvPr/>
          </p:nvSpPr>
          <p:spPr bwMode="auto">
            <a:xfrm flipH="1">
              <a:off x="11123612" y="4545775"/>
              <a:ext cx="787400" cy="577850"/>
            </a:xfrm>
            <a:custGeom>
              <a:avLst/>
              <a:gdLst>
                <a:gd name="T0" fmla="*/ 36 w 174"/>
                <a:gd name="T1" fmla="*/ 3 h 129"/>
                <a:gd name="T2" fmla="*/ 81 w 174"/>
                <a:gd name="T3" fmla="*/ 30 h 129"/>
                <a:gd name="T4" fmla="*/ 130 w 174"/>
                <a:gd name="T5" fmla="*/ 32 h 129"/>
                <a:gd name="T6" fmla="*/ 55 w 174"/>
                <a:gd name="T7" fmla="*/ 120 h 129"/>
                <a:gd name="T8" fmla="*/ 6 w 174"/>
                <a:gd name="T9" fmla="*/ 66 h 129"/>
                <a:gd name="T10" fmla="*/ 36 w 174"/>
                <a:gd name="T11" fmla="*/ 3 h 129"/>
              </a:gdLst>
              <a:ahLst/>
              <a:cxnLst>
                <a:cxn ang="0">
                  <a:pos x="T0" y="T1"/>
                </a:cxn>
                <a:cxn ang="0">
                  <a:pos x="T2" y="T3"/>
                </a:cxn>
                <a:cxn ang="0">
                  <a:pos x="T4" y="T5"/>
                </a:cxn>
                <a:cxn ang="0">
                  <a:pos x="T6" y="T7"/>
                </a:cxn>
                <a:cxn ang="0">
                  <a:pos x="T8" y="T9"/>
                </a:cxn>
                <a:cxn ang="0">
                  <a:pos x="T10" y="T11"/>
                </a:cxn>
              </a:cxnLst>
              <a:rect l="0" t="0" r="r" b="b"/>
              <a:pathLst>
                <a:path w="174" h="129">
                  <a:moveTo>
                    <a:pt x="36" y="3"/>
                  </a:moveTo>
                  <a:cubicBezTo>
                    <a:pt x="61" y="0"/>
                    <a:pt x="75" y="12"/>
                    <a:pt x="81" y="30"/>
                  </a:cubicBezTo>
                  <a:cubicBezTo>
                    <a:pt x="101" y="21"/>
                    <a:pt x="122" y="23"/>
                    <a:pt x="130" y="32"/>
                  </a:cubicBezTo>
                  <a:cubicBezTo>
                    <a:pt x="174" y="81"/>
                    <a:pt x="89" y="129"/>
                    <a:pt x="55" y="120"/>
                  </a:cubicBezTo>
                  <a:cubicBezTo>
                    <a:pt x="40" y="121"/>
                    <a:pt x="12" y="91"/>
                    <a:pt x="6" y="66"/>
                  </a:cubicBezTo>
                  <a:cubicBezTo>
                    <a:pt x="0" y="34"/>
                    <a:pt x="21" y="5"/>
                    <a:pt x="36" y="3"/>
                  </a:cubicBezTo>
                  <a:close/>
                </a:path>
              </a:pathLst>
            </a:custGeom>
            <a:solidFill>
              <a:schemeClr val="accent1">
                <a:lumMod val="60000"/>
                <a:lumOff val="4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3" name="Полилиния 48"/>
            <p:cNvSpPr>
              <a:spLocks/>
            </p:cNvSpPr>
            <p:nvPr/>
          </p:nvSpPr>
          <p:spPr bwMode="auto">
            <a:xfrm flipH="1">
              <a:off x="11226800" y="4707700"/>
              <a:ext cx="762000" cy="460375"/>
            </a:xfrm>
            <a:custGeom>
              <a:avLst/>
              <a:gdLst>
                <a:gd name="T0" fmla="*/ 4 w 200"/>
                <a:gd name="T1" fmla="*/ 25 h 122"/>
                <a:gd name="T2" fmla="*/ 77 w 200"/>
                <a:gd name="T3" fmla="*/ 97 h 122"/>
                <a:gd name="T4" fmla="*/ 83 w 200"/>
                <a:gd name="T5" fmla="*/ 55 h 122"/>
                <a:gd name="T6" fmla="*/ 112 w 200"/>
                <a:gd name="T7" fmla="*/ 2 h 122"/>
                <a:gd name="T8" fmla="*/ 94 w 200"/>
                <a:gd name="T9" fmla="*/ 101 h 122"/>
                <a:gd name="T10" fmla="*/ 131 w 200"/>
                <a:gd name="T11" fmla="*/ 78 h 122"/>
                <a:gd name="T12" fmla="*/ 191 w 200"/>
                <a:gd name="T13" fmla="*/ 67 h 122"/>
                <a:gd name="T14" fmla="*/ 83 w 200"/>
                <a:gd name="T15" fmla="*/ 115 h 122"/>
                <a:gd name="T16" fmla="*/ 81 w 200"/>
                <a:gd name="T17" fmla="*/ 116 h 122"/>
                <a:gd name="T18" fmla="*/ 79 w 200"/>
                <a:gd name="T19" fmla="*/ 114 h 122"/>
                <a:gd name="T20" fmla="*/ 32 w 200"/>
                <a:gd name="T21" fmla="*/ 79 h 122"/>
                <a:gd name="T22" fmla="*/ 4 w 200"/>
                <a:gd name="T23" fmla="*/ 2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122">
                  <a:moveTo>
                    <a:pt x="4" y="25"/>
                  </a:moveTo>
                  <a:cubicBezTo>
                    <a:pt x="19" y="12"/>
                    <a:pt x="62" y="67"/>
                    <a:pt x="77" y="97"/>
                  </a:cubicBezTo>
                  <a:cubicBezTo>
                    <a:pt x="78" y="84"/>
                    <a:pt x="79" y="68"/>
                    <a:pt x="83" y="55"/>
                  </a:cubicBezTo>
                  <a:cubicBezTo>
                    <a:pt x="91" y="23"/>
                    <a:pt x="106" y="0"/>
                    <a:pt x="112" y="2"/>
                  </a:cubicBezTo>
                  <a:cubicBezTo>
                    <a:pt x="130" y="7"/>
                    <a:pt x="110" y="70"/>
                    <a:pt x="94" y="101"/>
                  </a:cubicBezTo>
                  <a:cubicBezTo>
                    <a:pt x="104" y="93"/>
                    <a:pt x="118" y="84"/>
                    <a:pt x="131" y="78"/>
                  </a:cubicBezTo>
                  <a:cubicBezTo>
                    <a:pt x="161" y="64"/>
                    <a:pt x="189" y="62"/>
                    <a:pt x="191" y="67"/>
                  </a:cubicBezTo>
                  <a:cubicBezTo>
                    <a:pt x="200" y="90"/>
                    <a:pt x="97" y="122"/>
                    <a:pt x="83" y="115"/>
                  </a:cubicBezTo>
                  <a:cubicBezTo>
                    <a:pt x="82" y="116"/>
                    <a:pt x="82" y="116"/>
                    <a:pt x="81" y="116"/>
                  </a:cubicBezTo>
                  <a:cubicBezTo>
                    <a:pt x="80" y="116"/>
                    <a:pt x="80" y="115"/>
                    <a:pt x="79" y="114"/>
                  </a:cubicBezTo>
                  <a:cubicBezTo>
                    <a:pt x="71" y="112"/>
                    <a:pt x="47" y="95"/>
                    <a:pt x="32" y="79"/>
                  </a:cubicBezTo>
                  <a:cubicBezTo>
                    <a:pt x="10" y="54"/>
                    <a:pt x="0" y="29"/>
                    <a:pt x="4" y="25"/>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4" name="Полилиния 49"/>
            <p:cNvSpPr>
              <a:spLocks/>
            </p:cNvSpPr>
            <p:nvPr/>
          </p:nvSpPr>
          <p:spPr bwMode="auto">
            <a:xfrm flipH="1">
              <a:off x="11399837" y="6011037"/>
              <a:ext cx="604838" cy="466725"/>
            </a:xfrm>
            <a:custGeom>
              <a:avLst/>
              <a:gdLst>
                <a:gd name="T0" fmla="*/ 28 w 159"/>
                <a:gd name="T1" fmla="*/ 9 h 124"/>
                <a:gd name="T2" fmla="*/ 82 w 159"/>
                <a:gd name="T3" fmla="*/ 89 h 124"/>
                <a:gd name="T4" fmla="*/ 159 w 159"/>
                <a:gd name="T5" fmla="*/ 30 h 124"/>
                <a:gd name="T6" fmla="*/ 79 w 159"/>
                <a:gd name="T7" fmla="*/ 107 h 124"/>
                <a:gd name="T8" fmla="*/ 78 w 159"/>
                <a:gd name="T9" fmla="*/ 109 h 124"/>
                <a:gd name="T10" fmla="*/ 28 w 159"/>
                <a:gd name="T11" fmla="*/ 9 h 124"/>
              </a:gdLst>
              <a:ahLst/>
              <a:cxnLst>
                <a:cxn ang="0">
                  <a:pos x="T0" y="T1"/>
                </a:cxn>
                <a:cxn ang="0">
                  <a:pos x="T2" y="T3"/>
                </a:cxn>
                <a:cxn ang="0">
                  <a:pos x="T4" y="T5"/>
                </a:cxn>
                <a:cxn ang="0">
                  <a:pos x="T6" y="T7"/>
                </a:cxn>
                <a:cxn ang="0">
                  <a:pos x="T8" y="T9"/>
                </a:cxn>
                <a:cxn ang="0">
                  <a:pos x="T10" y="T11"/>
                </a:cxn>
              </a:cxnLst>
              <a:rect l="0" t="0" r="r" b="b"/>
              <a:pathLst>
                <a:path w="159" h="124">
                  <a:moveTo>
                    <a:pt x="28" y="9"/>
                  </a:moveTo>
                  <a:cubicBezTo>
                    <a:pt x="49" y="16"/>
                    <a:pt x="79" y="60"/>
                    <a:pt x="82" y="89"/>
                  </a:cubicBezTo>
                  <a:cubicBezTo>
                    <a:pt x="102" y="59"/>
                    <a:pt x="159" y="8"/>
                    <a:pt x="159" y="30"/>
                  </a:cubicBezTo>
                  <a:cubicBezTo>
                    <a:pt x="158" y="59"/>
                    <a:pt x="105" y="116"/>
                    <a:pt x="79" y="107"/>
                  </a:cubicBezTo>
                  <a:cubicBezTo>
                    <a:pt x="78" y="108"/>
                    <a:pt x="78" y="108"/>
                    <a:pt x="78" y="109"/>
                  </a:cubicBezTo>
                  <a:cubicBezTo>
                    <a:pt x="65" y="124"/>
                    <a:pt x="0" y="0"/>
                    <a:pt x="28" y="9"/>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5" name="Полилиния 10"/>
            <p:cNvSpPr>
              <a:spLocks/>
            </p:cNvSpPr>
            <p:nvPr/>
          </p:nvSpPr>
          <p:spPr bwMode="auto">
            <a:xfrm flipH="1">
              <a:off x="11902162" y="4590615"/>
              <a:ext cx="88900" cy="76200"/>
            </a:xfrm>
            <a:custGeom>
              <a:avLst/>
              <a:gdLst>
                <a:gd name="T0" fmla="*/ 16 w 36"/>
                <a:gd name="T1" fmla="*/ 0 h 31"/>
                <a:gd name="T2" fmla="*/ 6 w 36"/>
                <a:gd name="T3" fmla="*/ 4 h 31"/>
                <a:gd name="T4" fmla="*/ 8 w 36"/>
                <a:gd name="T5" fmla="*/ 26 h 31"/>
                <a:gd name="T6" fmla="*/ 20 w 36"/>
                <a:gd name="T7" fmla="*/ 31 h 31"/>
                <a:gd name="T8" fmla="*/ 30 w 36"/>
                <a:gd name="T9" fmla="*/ 27 h 31"/>
                <a:gd name="T10" fmla="*/ 28 w 36"/>
                <a:gd name="T11" fmla="*/ 5 h 31"/>
                <a:gd name="T12" fmla="*/ 16 w 36"/>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6" h="31">
                  <a:moveTo>
                    <a:pt x="16" y="0"/>
                  </a:moveTo>
                  <a:cubicBezTo>
                    <a:pt x="12" y="0"/>
                    <a:pt x="9" y="1"/>
                    <a:pt x="6" y="4"/>
                  </a:cubicBezTo>
                  <a:cubicBezTo>
                    <a:pt x="0" y="9"/>
                    <a:pt x="1" y="19"/>
                    <a:pt x="8" y="26"/>
                  </a:cubicBezTo>
                  <a:cubicBezTo>
                    <a:pt x="11" y="29"/>
                    <a:pt x="16" y="31"/>
                    <a:pt x="20" y="31"/>
                  </a:cubicBezTo>
                  <a:cubicBezTo>
                    <a:pt x="24" y="31"/>
                    <a:pt x="27" y="30"/>
                    <a:pt x="30" y="27"/>
                  </a:cubicBezTo>
                  <a:cubicBezTo>
                    <a:pt x="36" y="21"/>
                    <a:pt x="35" y="11"/>
                    <a:pt x="28" y="5"/>
                  </a:cubicBezTo>
                  <a:cubicBezTo>
                    <a:pt x="25" y="1"/>
                    <a:pt x="20" y="0"/>
                    <a:pt x="16" y="0"/>
                  </a:cubicBezTo>
                </a:path>
              </a:pathLst>
            </a:custGeom>
            <a:solidFill>
              <a:schemeClr val="accent1">
                <a:lumMod val="75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6" name="Полилиния 16"/>
            <p:cNvSpPr>
              <a:spLocks/>
            </p:cNvSpPr>
            <p:nvPr/>
          </p:nvSpPr>
          <p:spPr bwMode="auto">
            <a:xfrm flipH="1">
              <a:off x="11963414" y="4051301"/>
              <a:ext cx="125413" cy="125412"/>
            </a:xfrm>
            <a:custGeom>
              <a:avLst/>
              <a:gdLst>
                <a:gd name="T0" fmla="*/ 51 w 51"/>
                <a:gd name="T1" fmla="*/ 25 h 51"/>
                <a:gd name="T2" fmla="*/ 42 w 51"/>
                <a:gd name="T3" fmla="*/ 20 h 51"/>
                <a:gd name="T4" fmla="*/ 46 w 51"/>
                <a:gd name="T5" fmla="*/ 11 h 51"/>
                <a:gd name="T6" fmla="*/ 39 w 51"/>
                <a:gd name="T7" fmla="*/ 11 h 51"/>
                <a:gd name="T8" fmla="*/ 38 w 51"/>
                <a:gd name="T9" fmla="*/ 4 h 51"/>
                <a:gd name="T10" fmla="*/ 32 w 51"/>
                <a:gd name="T11" fmla="*/ 7 h 51"/>
                <a:gd name="T12" fmla="*/ 28 w 51"/>
                <a:gd name="T13" fmla="*/ 0 h 51"/>
                <a:gd name="T14" fmla="*/ 23 w 51"/>
                <a:gd name="T15" fmla="*/ 5 h 51"/>
                <a:gd name="T16" fmla="*/ 18 w 51"/>
                <a:gd name="T17" fmla="*/ 1 h 51"/>
                <a:gd name="T18" fmla="*/ 16 w 51"/>
                <a:gd name="T19" fmla="*/ 9 h 51"/>
                <a:gd name="T20" fmla="*/ 8 w 51"/>
                <a:gd name="T21" fmla="*/ 7 h 51"/>
                <a:gd name="T22" fmla="*/ 10 w 51"/>
                <a:gd name="T23" fmla="*/ 16 h 51"/>
                <a:gd name="T24" fmla="*/ 1 w 51"/>
                <a:gd name="T25" fmla="*/ 18 h 51"/>
                <a:gd name="T26" fmla="*/ 4 w 51"/>
                <a:gd name="T27" fmla="*/ 22 h 51"/>
                <a:gd name="T28" fmla="*/ 0 w 51"/>
                <a:gd name="T29" fmla="*/ 26 h 51"/>
                <a:gd name="T30" fmla="*/ 9 w 51"/>
                <a:gd name="T31" fmla="*/ 31 h 51"/>
                <a:gd name="T32" fmla="*/ 4 w 51"/>
                <a:gd name="T33" fmla="*/ 40 h 51"/>
                <a:gd name="T34" fmla="*/ 12 w 51"/>
                <a:gd name="T35" fmla="*/ 40 h 51"/>
                <a:gd name="T36" fmla="*/ 12 w 51"/>
                <a:gd name="T37" fmla="*/ 47 h 51"/>
                <a:gd name="T38" fmla="*/ 19 w 51"/>
                <a:gd name="T39" fmla="*/ 44 h 51"/>
                <a:gd name="T40" fmla="*/ 22 w 51"/>
                <a:gd name="T41" fmla="*/ 51 h 51"/>
                <a:gd name="T42" fmla="*/ 27 w 51"/>
                <a:gd name="T43" fmla="*/ 46 h 51"/>
                <a:gd name="T44" fmla="*/ 32 w 51"/>
                <a:gd name="T45" fmla="*/ 50 h 51"/>
                <a:gd name="T46" fmla="*/ 35 w 51"/>
                <a:gd name="T47" fmla="*/ 42 h 51"/>
                <a:gd name="T48" fmla="*/ 43 w 51"/>
                <a:gd name="T49" fmla="*/ 44 h 51"/>
                <a:gd name="T50" fmla="*/ 41 w 51"/>
                <a:gd name="T51" fmla="*/ 36 h 51"/>
                <a:gd name="T52" fmla="*/ 49 w 51"/>
                <a:gd name="T53" fmla="*/ 34 h 51"/>
                <a:gd name="T54" fmla="*/ 46 w 51"/>
                <a:gd name="T55" fmla="*/ 29 h 51"/>
                <a:gd name="T56" fmla="*/ 51 w 51"/>
                <a:gd name="T57" fmla="*/ 2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1">
                  <a:moveTo>
                    <a:pt x="51" y="25"/>
                  </a:moveTo>
                  <a:cubicBezTo>
                    <a:pt x="51" y="23"/>
                    <a:pt x="47" y="21"/>
                    <a:pt x="42" y="20"/>
                  </a:cubicBezTo>
                  <a:cubicBezTo>
                    <a:pt x="45" y="16"/>
                    <a:pt x="47" y="13"/>
                    <a:pt x="46" y="11"/>
                  </a:cubicBezTo>
                  <a:cubicBezTo>
                    <a:pt x="45" y="10"/>
                    <a:pt x="42" y="10"/>
                    <a:pt x="39" y="11"/>
                  </a:cubicBezTo>
                  <a:cubicBezTo>
                    <a:pt x="40" y="7"/>
                    <a:pt x="40" y="5"/>
                    <a:pt x="38" y="4"/>
                  </a:cubicBezTo>
                  <a:cubicBezTo>
                    <a:pt x="37" y="3"/>
                    <a:pt x="34" y="4"/>
                    <a:pt x="32" y="7"/>
                  </a:cubicBezTo>
                  <a:cubicBezTo>
                    <a:pt x="31" y="3"/>
                    <a:pt x="30" y="1"/>
                    <a:pt x="28" y="0"/>
                  </a:cubicBezTo>
                  <a:cubicBezTo>
                    <a:pt x="26" y="0"/>
                    <a:pt x="25" y="2"/>
                    <a:pt x="23" y="5"/>
                  </a:cubicBezTo>
                  <a:cubicBezTo>
                    <a:pt x="21" y="2"/>
                    <a:pt x="20" y="1"/>
                    <a:pt x="18" y="1"/>
                  </a:cubicBezTo>
                  <a:cubicBezTo>
                    <a:pt x="16" y="2"/>
                    <a:pt x="16" y="5"/>
                    <a:pt x="16" y="9"/>
                  </a:cubicBezTo>
                  <a:cubicBezTo>
                    <a:pt x="12" y="7"/>
                    <a:pt x="9" y="6"/>
                    <a:pt x="8" y="7"/>
                  </a:cubicBezTo>
                  <a:cubicBezTo>
                    <a:pt x="7" y="8"/>
                    <a:pt x="7" y="12"/>
                    <a:pt x="10" y="16"/>
                  </a:cubicBezTo>
                  <a:cubicBezTo>
                    <a:pt x="5" y="15"/>
                    <a:pt x="2" y="16"/>
                    <a:pt x="1" y="18"/>
                  </a:cubicBezTo>
                  <a:cubicBezTo>
                    <a:pt x="1" y="19"/>
                    <a:pt x="2" y="21"/>
                    <a:pt x="4" y="22"/>
                  </a:cubicBezTo>
                  <a:cubicBezTo>
                    <a:pt x="1" y="24"/>
                    <a:pt x="0" y="25"/>
                    <a:pt x="0" y="26"/>
                  </a:cubicBezTo>
                  <a:cubicBezTo>
                    <a:pt x="0" y="28"/>
                    <a:pt x="3" y="30"/>
                    <a:pt x="9" y="31"/>
                  </a:cubicBezTo>
                  <a:cubicBezTo>
                    <a:pt x="5" y="35"/>
                    <a:pt x="3" y="38"/>
                    <a:pt x="4" y="40"/>
                  </a:cubicBezTo>
                  <a:cubicBezTo>
                    <a:pt x="5" y="41"/>
                    <a:pt x="8" y="41"/>
                    <a:pt x="12" y="40"/>
                  </a:cubicBezTo>
                  <a:cubicBezTo>
                    <a:pt x="11" y="44"/>
                    <a:pt x="11" y="47"/>
                    <a:pt x="12" y="47"/>
                  </a:cubicBezTo>
                  <a:cubicBezTo>
                    <a:pt x="13" y="48"/>
                    <a:pt x="16" y="47"/>
                    <a:pt x="19" y="44"/>
                  </a:cubicBezTo>
                  <a:cubicBezTo>
                    <a:pt x="20" y="48"/>
                    <a:pt x="21" y="51"/>
                    <a:pt x="22" y="51"/>
                  </a:cubicBezTo>
                  <a:cubicBezTo>
                    <a:pt x="24" y="51"/>
                    <a:pt x="26" y="49"/>
                    <a:pt x="27" y="46"/>
                  </a:cubicBezTo>
                  <a:cubicBezTo>
                    <a:pt x="29" y="49"/>
                    <a:pt x="31" y="50"/>
                    <a:pt x="32" y="50"/>
                  </a:cubicBezTo>
                  <a:cubicBezTo>
                    <a:pt x="34" y="49"/>
                    <a:pt x="35" y="47"/>
                    <a:pt x="35" y="42"/>
                  </a:cubicBezTo>
                  <a:cubicBezTo>
                    <a:pt x="38" y="44"/>
                    <a:pt x="41" y="45"/>
                    <a:pt x="43" y="44"/>
                  </a:cubicBezTo>
                  <a:cubicBezTo>
                    <a:pt x="44" y="43"/>
                    <a:pt x="43" y="40"/>
                    <a:pt x="41" y="36"/>
                  </a:cubicBezTo>
                  <a:cubicBezTo>
                    <a:pt x="46" y="36"/>
                    <a:pt x="49" y="35"/>
                    <a:pt x="49" y="34"/>
                  </a:cubicBezTo>
                  <a:cubicBezTo>
                    <a:pt x="50" y="32"/>
                    <a:pt x="49" y="31"/>
                    <a:pt x="46" y="29"/>
                  </a:cubicBezTo>
                  <a:cubicBezTo>
                    <a:pt x="49" y="28"/>
                    <a:pt x="51" y="26"/>
                    <a:pt x="51" y="25"/>
                  </a:cubicBezTo>
                  <a:close/>
                </a:path>
              </a:pathLst>
            </a:custGeom>
            <a:solidFill>
              <a:schemeClr val="accent2">
                <a:lumMod val="75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7" name="Полилиния 18"/>
            <p:cNvSpPr>
              <a:spLocks/>
            </p:cNvSpPr>
            <p:nvPr/>
          </p:nvSpPr>
          <p:spPr bwMode="auto">
            <a:xfrm flipH="1">
              <a:off x="11836637" y="5670550"/>
              <a:ext cx="154425" cy="154425"/>
            </a:xfrm>
            <a:custGeom>
              <a:avLst/>
              <a:gdLst>
                <a:gd name="T0" fmla="*/ 129 w 129"/>
                <a:gd name="T1" fmla="*/ 75 h 130"/>
                <a:gd name="T2" fmla="*/ 119 w 129"/>
                <a:gd name="T3" fmla="*/ 64 h 130"/>
                <a:gd name="T4" fmla="*/ 128 w 129"/>
                <a:gd name="T5" fmla="*/ 53 h 130"/>
                <a:gd name="T6" fmla="*/ 103 w 129"/>
                <a:gd name="T7" fmla="*/ 45 h 130"/>
                <a:gd name="T8" fmla="*/ 111 w 129"/>
                <a:gd name="T9" fmla="*/ 20 h 130"/>
                <a:gd name="T10" fmla="*/ 93 w 129"/>
                <a:gd name="T11" fmla="*/ 23 h 130"/>
                <a:gd name="T12" fmla="*/ 88 w 129"/>
                <a:gd name="T13" fmla="*/ 5 h 130"/>
                <a:gd name="T14" fmla="*/ 72 w 129"/>
                <a:gd name="T15" fmla="*/ 16 h 130"/>
                <a:gd name="T16" fmla="*/ 61 w 129"/>
                <a:gd name="T17" fmla="*/ 1 h 130"/>
                <a:gd name="T18" fmla="*/ 51 w 129"/>
                <a:gd name="T19" fmla="*/ 15 h 130"/>
                <a:gd name="T20" fmla="*/ 36 w 129"/>
                <a:gd name="T21" fmla="*/ 7 h 130"/>
                <a:gd name="T22" fmla="*/ 33 w 129"/>
                <a:gd name="T23" fmla="*/ 28 h 130"/>
                <a:gd name="T24" fmla="*/ 13 w 129"/>
                <a:gd name="T25" fmla="*/ 26 h 130"/>
                <a:gd name="T26" fmla="*/ 21 w 129"/>
                <a:gd name="T27" fmla="*/ 47 h 130"/>
                <a:gd name="T28" fmla="*/ 0 w 129"/>
                <a:gd name="T29" fmla="*/ 56 h 130"/>
                <a:gd name="T30" fmla="*/ 10 w 129"/>
                <a:gd name="T31" fmla="*/ 67 h 130"/>
                <a:gd name="T32" fmla="*/ 1 w 129"/>
                <a:gd name="T33" fmla="*/ 78 h 130"/>
                <a:gd name="T34" fmla="*/ 26 w 129"/>
                <a:gd name="T35" fmla="*/ 86 h 130"/>
                <a:gd name="T36" fmla="*/ 18 w 129"/>
                <a:gd name="T37" fmla="*/ 111 h 130"/>
                <a:gd name="T38" fmla="*/ 36 w 129"/>
                <a:gd name="T39" fmla="*/ 108 h 130"/>
                <a:gd name="T40" fmla="*/ 41 w 129"/>
                <a:gd name="T41" fmla="*/ 126 h 130"/>
                <a:gd name="T42" fmla="*/ 57 w 129"/>
                <a:gd name="T43" fmla="*/ 115 h 130"/>
                <a:gd name="T44" fmla="*/ 69 w 129"/>
                <a:gd name="T45" fmla="*/ 130 h 130"/>
                <a:gd name="T46" fmla="*/ 78 w 129"/>
                <a:gd name="T47" fmla="*/ 116 h 130"/>
                <a:gd name="T48" fmla="*/ 93 w 129"/>
                <a:gd name="T49" fmla="*/ 124 h 130"/>
                <a:gd name="T50" fmla="*/ 96 w 129"/>
                <a:gd name="T51" fmla="*/ 103 h 130"/>
                <a:gd name="T52" fmla="*/ 116 w 129"/>
                <a:gd name="T53" fmla="*/ 104 h 130"/>
                <a:gd name="T54" fmla="*/ 108 w 129"/>
                <a:gd name="T55" fmla="*/ 84 h 130"/>
                <a:gd name="T56" fmla="*/ 129 w 129"/>
                <a:gd name="T57" fmla="*/ 7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9" h="130">
                  <a:moveTo>
                    <a:pt x="129" y="75"/>
                  </a:moveTo>
                  <a:cubicBezTo>
                    <a:pt x="129" y="71"/>
                    <a:pt x="126" y="68"/>
                    <a:pt x="119" y="64"/>
                  </a:cubicBezTo>
                  <a:cubicBezTo>
                    <a:pt x="126" y="60"/>
                    <a:pt x="129" y="56"/>
                    <a:pt x="128" y="53"/>
                  </a:cubicBezTo>
                  <a:cubicBezTo>
                    <a:pt x="127" y="48"/>
                    <a:pt x="118" y="45"/>
                    <a:pt x="103" y="45"/>
                  </a:cubicBezTo>
                  <a:cubicBezTo>
                    <a:pt x="111" y="33"/>
                    <a:pt x="114" y="23"/>
                    <a:pt x="111" y="20"/>
                  </a:cubicBezTo>
                  <a:cubicBezTo>
                    <a:pt x="108" y="17"/>
                    <a:pt x="101" y="18"/>
                    <a:pt x="93" y="23"/>
                  </a:cubicBezTo>
                  <a:cubicBezTo>
                    <a:pt x="93" y="13"/>
                    <a:pt x="92" y="6"/>
                    <a:pt x="88" y="5"/>
                  </a:cubicBezTo>
                  <a:cubicBezTo>
                    <a:pt x="84" y="3"/>
                    <a:pt x="79" y="8"/>
                    <a:pt x="72" y="16"/>
                  </a:cubicBezTo>
                  <a:cubicBezTo>
                    <a:pt x="69" y="6"/>
                    <a:pt x="65" y="0"/>
                    <a:pt x="61" y="1"/>
                  </a:cubicBezTo>
                  <a:cubicBezTo>
                    <a:pt x="57" y="1"/>
                    <a:pt x="53" y="6"/>
                    <a:pt x="51" y="15"/>
                  </a:cubicBezTo>
                  <a:cubicBezTo>
                    <a:pt x="45" y="8"/>
                    <a:pt x="39" y="5"/>
                    <a:pt x="36" y="7"/>
                  </a:cubicBezTo>
                  <a:cubicBezTo>
                    <a:pt x="32" y="9"/>
                    <a:pt x="31" y="17"/>
                    <a:pt x="33" y="28"/>
                  </a:cubicBezTo>
                  <a:cubicBezTo>
                    <a:pt x="23" y="24"/>
                    <a:pt x="16" y="23"/>
                    <a:pt x="13" y="26"/>
                  </a:cubicBezTo>
                  <a:cubicBezTo>
                    <a:pt x="10" y="30"/>
                    <a:pt x="13" y="38"/>
                    <a:pt x="21" y="47"/>
                  </a:cubicBezTo>
                  <a:cubicBezTo>
                    <a:pt x="9" y="48"/>
                    <a:pt x="1" y="51"/>
                    <a:pt x="0" y="56"/>
                  </a:cubicBezTo>
                  <a:cubicBezTo>
                    <a:pt x="0" y="59"/>
                    <a:pt x="3" y="63"/>
                    <a:pt x="10" y="67"/>
                  </a:cubicBezTo>
                  <a:cubicBezTo>
                    <a:pt x="4" y="70"/>
                    <a:pt x="0" y="74"/>
                    <a:pt x="1" y="78"/>
                  </a:cubicBezTo>
                  <a:cubicBezTo>
                    <a:pt x="2" y="83"/>
                    <a:pt x="11" y="85"/>
                    <a:pt x="26" y="86"/>
                  </a:cubicBezTo>
                  <a:cubicBezTo>
                    <a:pt x="18" y="98"/>
                    <a:pt x="15" y="107"/>
                    <a:pt x="18" y="111"/>
                  </a:cubicBezTo>
                  <a:cubicBezTo>
                    <a:pt x="21" y="114"/>
                    <a:pt x="28" y="112"/>
                    <a:pt x="36" y="108"/>
                  </a:cubicBezTo>
                  <a:cubicBezTo>
                    <a:pt x="36" y="118"/>
                    <a:pt x="37" y="124"/>
                    <a:pt x="41" y="126"/>
                  </a:cubicBezTo>
                  <a:cubicBezTo>
                    <a:pt x="45" y="127"/>
                    <a:pt x="51" y="123"/>
                    <a:pt x="57" y="115"/>
                  </a:cubicBezTo>
                  <a:cubicBezTo>
                    <a:pt x="60" y="125"/>
                    <a:pt x="64" y="130"/>
                    <a:pt x="69" y="130"/>
                  </a:cubicBezTo>
                  <a:cubicBezTo>
                    <a:pt x="72" y="130"/>
                    <a:pt x="76" y="124"/>
                    <a:pt x="78" y="116"/>
                  </a:cubicBezTo>
                  <a:cubicBezTo>
                    <a:pt x="84" y="122"/>
                    <a:pt x="90" y="125"/>
                    <a:pt x="93" y="124"/>
                  </a:cubicBezTo>
                  <a:cubicBezTo>
                    <a:pt x="97" y="122"/>
                    <a:pt x="98" y="114"/>
                    <a:pt x="96" y="103"/>
                  </a:cubicBezTo>
                  <a:cubicBezTo>
                    <a:pt x="106" y="107"/>
                    <a:pt x="114" y="108"/>
                    <a:pt x="116" y="104"/>
                  </a:cubicBezTo>
                  <a:cubicBezTo>
                    <a:pt x="119" y="101"/>
                    <a:pt x="116" y="93"/>
                    <a:pt x="108" y="84"/>
                  </a:cubicBezTo>
                  <a:cubicBezTo>
                    <a:pt x="120" y="82"/>
                    <a:pt x="128" y="79"/>
                    <a:pt x="129" y="75"/>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grpSp>
      <p:sp>
        <p:nvSpPr>
          <p:cNvPr id="2" name="Заголовок 1"/>
          <p:cNvSpPr>
            <a:spLocks noGrp="1"/>
          </p:cNvSpPr>
          <p:nvPr>
            <p:ph type="title"/>
          </p:nvPr>
        </p:nvSpPr>
        <p:spPr>
          <a:xfrm>
            <a:off x="7699248" y="1993392"/>
            <a:ext cx="3200400" cy="2194560"/>
          </a:xfrm>
        </p:spPr>
        <p:txBody>
          <a:bodyPr rtlCol="0" anchor="b">
            <a:normAutofit/>
          </a:bodyPr>
          <a:lstStyle>
            <a:lvl1pPr>
              <a:defRPr sz="3400"/>
            </a:lvl1pPr>
          </a:lstStyle>
          <a:p>
            <a:pPr rtl="0"/>
            <a:r>
              <a:rPr lang="ru-RU" noProof="0" smtClean="0"/>
              <a:t>Образец заголовка</a:t>
            </a:r>
            <a:endParaRPr lang="ru-RU" noProof="0" dirty="0"/>
          </a:p>
        </p:txBody>
      </p:sp>
      <p:sp>
        <p:nvSpPr>
          <p:cNvPr id="3" name="Рисунок 2" descr="Пустой заполнитель, вместо которого можно добавить изображение. Щелкните заполнитель и выберите изображение, которое необходимо добавить"/>
          <p:cNvSpPr>
            <a:spLocks noGrp="1"/>
          </p:cNvSpPr>
          <p:nvPr>
            <p:ph type="pic" idx="1"/>
          </p:nvPr>
        </p:nvSpPr>
        <p:spPr>
          <a:xfrm>
            <a:off x="838198" y="838200"/>
            <a:ext cx="6400800" cy="5181600"/>
          </a:xfrm>
          <a:solidFill>
            <a:schemeClr val="bg2">
              <a:lumMod val="90000"/>
            </a:schemeClr>
          </a:solidFill>
          <a:ln w="76200">
            <a:solidFill>
              <a:schemeClr val="bg1"/>
            </a:solidFill>
            <a:miter lim="800000"/>
          </a:ln>
        </p:spPr>
        <p:txBody>
          <a:bodyPr tIns="365760" rtlCol="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ru-RU" noProof="0" smtClean="0"/>
              <a:t>Вставка рисунка</a:t>
            </a:r>
            <a:endParaRPr lang="ru-RU" noProof="0" dirty="0"/>
          </a:p>
        </p:txBody>
      </p:sp>
      <p:sp>
        <p:nvSpPr>
          <p:cNvPr id="4" name="Текст 3"/>
          <p:cNvSpPr>
            <a:spLocks noGrp="1"/>
          </p:cNvSpPr>
          <p:nvPr>
            <p:ph type="body" sz="half" idx="2"/>
          </p:nvPr>
        </p:nvSpPr>
        <p:spPr>
          <a:xfrm>
            <a:off x="7699248" y="4255008"/>
            <a:ext cx="3200400" cy="1764792"/>
          </a:xfrm>
        </p:spPr>
        <p:txBody>
          <a:bodyPr rtlCol="0"/>
          <a:lstStyle>
            <a:lvl1pPr marL="0" indent="0">
              <a:spcBef>
                <a:spcPts val="10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smtClean="0"/>
              <a:t>Образец текста</a:t>
            </a:r>
          </a:p>
        </p:txBody>
      </p:sp>
      <p:sp>
        <p:nvSpPr>
          <p:cNvPr id="6" name="Нижний колонтитул 5"/>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5" name="Дата 4"/>
          <p:cNvSpPr>
            <a:spLocks noGrp="1"/>
          </p:cNvSpPr>
          <p:nvPr>
            <p:ph type="dt" sz="half" idx="10"/>
          </p:nvPr>
        </p:nvSpPr>
        <p:spPr/>
        <p:txBody>
          <a:bodyPr rtlCol="0"/>
          <a:lstStyle/>
          <a:p>
            <a:pPr rtl="0"/>
            <a:fld id="{55395E51-3C32-476D-AA5F-A9104A651FE6}" type="datetime1">
              <a:rPr lang="ru-RU" noProof="0" smtClean="0"/>
              <a:pPr rtl="0"/>
              <a:t>04.12.2025</a:t>
            </a:fld>
            <a:endParaRPr lang="ru-RU" noProof="0" dirty="0"/>
          </a:p>
        </p:txBody>
      </p:sp>
      <p:sp>
        <p:nvSpPr>
          <p:cNvPr id="7" name="Номер слайда 6"/>
          <p:cNvSpPr>
            <a:spLocks noGrp="1"/>
          </p:cNvSpPr>
          <p:nvPr>
            <p:ph type="sldNum" sz="quarter" idx="12"/>
          </p:nvPr>
        </p:nvSpPr>
        <p:spPr/>
        <p:txBody>
          <a:bodyPr rtlCol="0"/>
          <a:lstStyle/>
          <a:p>
            <a:pPr rtl="0"/>
            <a:fld id="{484FD59D-33F1-4A76-843D-E67207CAFE54}" type="slidenum">
              <a:rPr lang="ru-RU" noProof="0" smtClean="0"/>
              <a:pPr rtl="0"/>
              <a:t>‹#›</a:t>
            </a:fld>
            <a:endParaRPr lang="ru-RU" noProof="0" dirty="0"/>
          </a:p>
        </p:txBody>
      </p:sp>
    </p:spTree>
    <p:extLst>
      <p:ext uri="{BB962C8B-B14F-4D97-AF65-F5344CB8AC3E}">
        <p14:creationId xmlns="" xmlns:p14="http://schemas.microsoft.com/office/powerpoint/2010/main" val="106314857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bg2">
                <a:lumMod val="66000"/>
                <a:lumOff val="34000"/>
              </a:schemeClr>
            </a:gs>
            <a:gs pos="62000">
              <a:schemeClr val="bg2">
                <a:lumMod val="90000"/>
              </a:schemeClr>
            </a:gs>
            <a:gs pos="74000">
              <a:schemeClr val="bg2">
                <a:lumMod val="90000"/>
              </a:schemeClr>
            </a:gs>
            <a:gs pos="100000">
              <a:schemeClr val="bg2">
                <a:lumMod val="75000"/>
              </a:schemeClr>
            </a:gs>
          </a:gsLst>
          <a:lin ang="5400000" scaled="1"/>
        </a:gradFill>
        <a:effectLst/>
      </p:bgPr>
    </p:bg>
    <p:spTree>
      <p:nvGrpSpPr>
        <p:cNvPr id="1" name=""/>
        <p:cNvGrpSpPr/>
        <p:nvPr/>
      </p:nvGrpSpPr>
      <p:grpSpPr>
        <a:xfrm>
          <a:off x="0" y="0"/>
          <a:ext cx="0" cy="0"/>
          <a:chOff x="0" y="0"/>
          <a:chExt cx="0" cy="0"/>
        </a:xfrm>
      </p:grpSpPr>
      <p:grpSp>
        <p:nvGrpSpPr>
          <p:cNvPr id="63" name="Группа 62" descr="Один цветок в правой части слайда"/>
          <p:cNvGrpSpPr/>
          <p:nvPr userDrawn="1"/>
        </p:nvGrpSpPr>
        <p:grpSpPr bwMode="gray">
          <a:xfrm>
            <a:off x="11123612" y="4051301"/>
            <a:ext cx="965215" cy="2807461"/>
            <a:chOff x="11123612" y="4051301"/>
            <a:chExt cx="965215" cy="2807461"/>
          </a:xfrm>
        </p:grpSpPr>
        <p:sp>
          <p:nvSpPr>
            <p:cNvPr id="38" name="Полилиния 44"/>
            <p:cNvSpPr>
              <a:spLocks/>
            </p:cNvSpPr>
            <p:nvPr userDrawn="1"/>
          </p:nvSpPr>
          <p:spPr bwMode="gray">
            <a:xfrm flipH="1">
              <a:off x="11669712" y="6858762"/>
              <a:ext cx="15875" cy="0"/>
            </a:xfrm>
            <a:custGeom>
              <a:avLst/>
              <a:gdLst>
                <a:gd name="T0" fmla="*/ 0 w 10"/>
                <a:gd name="T1" fmla="*/ 10 w 10"/>
                <a:gd name="T2" fmla="*/ 0 w 10"/>
              </a:gdLst>
              <a:ahLst/>
              <a:cxnLst>
                <a:cxn ang="0">
                  <a:pos x="T0" y="0"/>
                </a:cxn>
                <a:cxn ang="0">
                  <a:pos x="T1" y="0"/>
                </a:cxn>
                <a:cxn ang="0">
                  <a:pos x="T2" y="0"/>
                </a:cxn>
              </a:cxnLst>
              <a:rect l="0" t="0" r="r" b="b"/>
              <a:pathLst>
                <a:path w="10">
                  <a:moveTo>
                    <a:pt x="0" y="0"/>
                  </a:moveTo>
                  <a:lnTo>
                    <a:pt x="10" y="0"/>
                  </a:lnTo>
                  <a:lnTo>
                    <a:pt x="0" y="0"/>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9" name="Линия 45"/>
            <p:cNvSpPr>
              <a:spLocks noChangeShapeType="1"/>
            </p:cNvSpPr>
            <p:nvPr userDrawn="1"/>
          </p:nvSpPr>
          <p:spPr bwMode="gray">
            <a:xfrm flipH="1">
              <a:off x="11669712" y="6858762"/>
              <a:ext cx="15875"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0" name="Полилиния 46"/>
            <p:cNvSpPr>
              <a:spLocks/>
            </p:cNvSpPr>
            <p:nvPr userDrawn="1"/>
          </p:nvSpPr>
          <p:spPr bwMode="gray">
            <a:xfrm flipH="1">
              <a:off x="11647487" y="5031550"/>
              <a:ext cx="90488" cy="1827212"/>
            </a:xfrm>
            <a:custGeom>
              <a:avLst/>
              <a:gdLst>
                <a:gd name="T0" fmla="*/ 18 w 24"/>
                <a:gd name="T1" fmla="*/ 485 h 485"/>
                <a:gd name="T2" fmla="*/ 24 w 24"/>
                <a:gd name="T3" fmla="*/ 0 h 485"/>
                <a:gd name="T4" fmla="*/ 20 w 24"/>
                <a:gd name="T5" fmla="*/ 0 h 485"/>
                <a:gd name="T6" fmla="*/ 14 w 24"/>
                <a:gd name="T7" fmla="*/ 485 h 485"/>
              </a:gdLst>
              <a:ahLst/>
              <a:cxnLst>
                <a:cxn ang="0">
                  <a:pos x="T0" y="T1"/>
                </a:cxn>
                <a:cxn ang="0">
                  <a:pos x="T2" y="T3"/>
                </a:cxn>
                <a:cxn ang="0">
                  <a:pos x="T4" y="T5"/>
                </a:cxn>
                <a:cxn ang="0">
                  <a:pos x="T6" y="T7"/>
                </a:cxn>
              </a:cxnLst>
              <a:rect l="0" t="0" r="r" b="b"/>
              <a:pathLst>
                <a:path w="24" h="485">
                  <a:moveTo>
                    <a:pt x="18" y="485"/>
                  </a:moveTo>
                  <a:cubicBezTo>
                    <a:pt x="12" y="372"/>
                    <a:pt x="3" y="131"/>
                    <a:pt x="24" y="0"/>
                  </a:cubicBezTo>
                  <a:cubicBezTo>
                    <a:pt x="20" y="0"/>
                    <a:pt x="20" y="0"/>
                    <a:pt x="20" y="0"/>
                  </a:cubicBezTo>
                  <a:cubicBezTo>
                    <a:pt x="0" y="130"/>
                    <a:pt x="9" y="372"/>
                    <a:pt x="14" y="485"/>
                  </a:cubicBezTo>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1" name="Полилиния 47"/>
            <p:cNvSpPr>
              <a:spLocks/>
            </p:cNvSpPr>
            <p:nvPr userDrawn="1"/>
          </p:nvSpPr>
          <p:spPr bwMode="gray">
            <a:xfrm flipH="1">
              <a:off x="11123612" y="4545775"/>
              <a:ext cx="787400" cy="577850"/>
            </a:xfrm>
            <a:custGeom>
              <a:avLst/>
              <a:gdLst>
                <a:gd name="T0" fmla="*/ 36 w 174"/>
                <a:gd name="T1" fmla="*/ 3 h 129"/>
                <a:gd name="T2" fmla="*/ 81 w 174"/>
                <a:gd name="T3" fmla="*/ 30 h 129"/>
                <a:gd name="T4" fmla="*/ 130 w 174"/>
                <a:gd name="T5" fmla="*/ 32 h 129"/>
                <a:gd name="T6" fmla="*/ 55 w 174"/>
                <a:gd name="T7" fmla="*/ 120 h 129"/>
                <a:gd name="T8" fmla="*/ 6 w 174"/>
                <a:gd name="T9" fmla="*/ 66 h 129"/>
                <a:gd name="T10" fmla="*/ 36 w 174"/>
                <a:gd name="T11" fmla="*/ 3 h 129"/>
              </a:gdLst>
              <a:ahLst/>
              <a:cxnLst>
                <a:cxn ang="0">
                  <a:pos x="T0" y="T1"/>
                </a:cxn>
                <a:cxn ang="0">
                  <a:pos x="T2" y="T3"/>
                </a:cxn>
                <a:cxn ang="0">
                  <a:pos x="T4" y="T5"/>
                </a:cxn>
                <a:cxn ang="0">
                  <a:pos x="T6" y="T7"/>
                </a:cxn>
                <a:cxn ang="0">
                  <a:pos x="T8" y="T9"/>
                </a:cxn>
                <a:cxn ang="0">
                  <a:pos x="T10" y="T11"/>
                </a:cxn>
              </a:cxnLst>
              <a:rect l="0" t="0" r="r" b="b"/>
              <a:pathLst>
                <a:path w="174" h="129">
                  <a:moveTo>
                    <a:pt x="36" y="3"/>
                  </a:moveTo>
                  <a:cubicBezTo>
                    <a:pt x="61" y="0"/>
                    <a:pt x="75" y="12"/>
                    <a:pt x="81" y="30"/>
                  </a:cubicBezTo>
                  <a:cubicBezTo>
                    <a:pt x="101" y="21"/>
                    <a:pt x="122" y="23"/>
                    <a:pt x="130" y="32"/>
                  </a:cubicBezTo>
                  <a:cubicBezTo>
                    <a:pt x="174" y="81"/>
                    <a:pt x="89" y="129"/>
                    <a:pt x="55" y="120"/>
                  </a:cubicBezTo>
                  <a:cubicBezTo>
                    <a:pt x="40" y="121"/>
                    <a:pt x="12" y="91"/>
                    <a:pt x="6" y="66"/>
                  </a:cubicBezTo>
                  <a:cubicBezTo>
                    <a:pt x="0" y="34"/>
                    <a:pt x="21" y="5"/>
                    <a:pt x="36" y="3"/>
                  </a:cubicBezTo>
                  <a:close/>
                </a:path>
              </a:pathLst>
            </a:custGeom>
            <a:solidFill>
              <a:schemeClr val="accent1">
                <a:lumMod val="60000"/>
                <a:lumOff val="4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2" name="Полилиния 48"/>
            <p:cNvSpPr>
              <a:spLocks/>
            </p:cNvSpPr>
            <p:nvPr userDrawn="1"/>
          </p:nvSpPr>
          <p:spPr bwMode="gray">
            <a:xfrm flipH="1">
              <a:off x="11226800" y="4707700"/>
              <a:ext cx="762000" cy="460375"/>
            </a:xfrm>
            <a:custGeom>
              <a:avLst/>
              <a:gdLst>
                <a:gd name="T0" fmla="*/ 4 w 200"/>
                <a:gd name="T1" fmla="*/ 25 h 122"/>
                <a:gd name="T2" fmla="*/ 77 w 200"/>
                <a:gd name="T3" fmla="*/ 97 h 122"/>
                <a:gd name="T4" fmla="*/ 83 w 200"/>
                <a:gd name="T5" fmla="*/ 55 h 122"/>
                <a:gd name="T6" fmla="*/ 112 w 200"/>
                <a:gd name="T7" fmla="*/ 2 h 122"/>
                <a:gd name="T8" fmla="*/ 94 w 200"/>
                <a:gd name="T9" fmla="*/ 101 h 122"/>
                <a:gd name="T10" fmla="*/ 131 w 200"/>
                <a:gd name="T11" fmla="*/ 78 h 122"/>
                <a:gd name="T12" fmla="*/ 191 w 200"/>
                <a:gd name="T13" fmla="*/ 67 h 122"/>
                <a:gd name="T14" fmla="*/ 83 w 200"/>
                <a:gd name="T15" fmla="*/ 115 h 122"/>
                <a:gd name="T16" fmla="*/ 81 w 200"/>
                <a:gd name="T17" fmla="*/ 116 h 122"/>
                <a:gd name="T18" fmla="*/ 79 w 200"/>
                <a:gd name="T19" fmla="*/ 114 h 122"/>
                <a:gd name="T20" fmla="*/ 32 w 200"/>
                <a:gd name="T21" fmla="*/ 79 h 122"/>
                <a:gd name="T22" fmla="*/ 4 w 200"/>
                <a:gd name="T23" fmla="*/ 2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122">
                  <a:moveTo>
                    <a:pt x="4" y="25"/>
                  </a:moveTo>
                  <a:cubicBezTo>
                    <a:pt x="19" y="12"/>
                    <a:pt x="62" y="67"/>
                    <a:pt x="77" y="97"/>
                  </a:cubicBezTo>
                  <a:cubicBezTo>
                    <a:pt x="78" y="84"/>
                    <a:pt x="79" y="68"/>
                    <a:pt x="83" y="55"/>
                  </a:cubicBezTo>
                  <a:cubicBezTo>
                    <a:pt x="91" y="23"/>
                    <a:pt x="106" y="0"/>
                    <a:pt x="112" y="2"/>
                  </a:cubicBezTo>
                  <a:cubicBezTo>
                    <a:pt x="130" y="7"/>
                    <a:pt x="110" y="70"/>
                    <a:pt x="94" y="101"/>
                  </a:cubicBezTo>
                  <a:cubicBezTo>
                    <a:pt x="104" y="93"/>
                    <a:pt x="118" y="84"/>
                    <a:pt x="131" y="78"/>
                  </a:cubicBezTo>
                  <a:cubicBezTo>
                    <a:pt x="161" y="64"/>
                    <a:pt x="189" y="62"/>
                    <a:pt x="191" y="67"/>
                  </a:cubicBezTo>
                  <a:cubicBezTo>
                    <a:pt x="200" y="90"/>
                    <a:pt x="97" y="122"/>
                    <a:pt x="83" y="115"/>
                  </a:cubicBezTo>
                  <a:cubicBezTo>
                    <a:pt x="82" y="116"/>
                    <a:pt x="82" y="116"/>
                    <a:pt x="81" y="116"/>
                  </a:cubicBezTo>
                  <a:cubicBezTo>
                    <a:pt x="80" y="116"/>
                    <a:pt x="80" y="115"/>
                    <a:pt x="79" y="114"/>
                  </a:cubicBezTo>
                  <a:cubicBezTo>
                    <a:pt x="71" y="112"/>
                    <a:pt x="47" y="95"/>
                    <a:pt x="32" y="79"/>
                  </a:cubicBezTo>
                  <a:cubicBezTo>
                    <a:pt x="10" y="54"/>
                    <a:pt x="0" y="29"/>
                    <a:pt x="4" y="25"/>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3" name="Полилиния 49"/>
            <p:cNvSpPr>
              <a:spLocks/>
            </p:cNvSpPr>
            <p:nvPr userDrawn="1"/>
          </p:nvSpPr>
          <p:spPr bwMode="gray">
            <a:xfrm flipH="1">
              <a:off x="11399837" y="6011037"/>
              <a:ext cx="604838" cy="466725"/>
            </a:xfrm>
            <a:custGeom>
              <a:avLst/>
              <a:gdLst>
                <a:gd name="T0" fmla="*/ 28 w 159"/>
                <a:gd name="T1" fmla="*/ 9 h 124"/>
                <a:gd name="T2" fmla="*/ 82 w 159"/>
                <a:gd name="T3" fmla="*/ 89 h 124"/>
                <a:gd name="T4" fmla="*/ 159 w 159"/>
                <a:gd name="T5" fmla="*/ 30 h 124"/>
                <a:gd name="T6" fmla="*/ 79 w 159"/>
                <a:gd name="T7" fmla="*/ 107 h 124"/>
                <a:gd name="T8" fmla="*/ 78 w 159"/>
                <a:gd name="T9" fmla="*/ 109 h 124"/>
                <a:gd name="T10" fmla="*/ 28 w 159"/>
                <a:gd name="T11" fmla="*/ 9 h 124"/>
              </a:gdLst>
              <a:ahLst/>
              <a:cxnLst>
                <a:cxn ang="0">
                  <a:pos x="T0" y="T1"/>
                </a:cxn>
                <a:cxn ang="0">
                  <a:pos x="T2" y="T3"/>
                </a:cxn>
                <a:cxn ang="0">
                  <a:pos x="T4" y="T5"/>
                </a:cxn>
                <a:cxn ang="0">
                  <a:pos x="T6" y="T7"/>
                </a:cxn>
                <a:cxn ang="0">
                  <a:pos x="T8" y="T9"/>
                </a:cxn>
                <a:cxn ang="0">
                  <a:pos x="T10" y="T11"/>
                </a:cxn>
              </a:cxnLst>
              <a:rect l="0" t="0" r="r" b="b"/>
              <a:pathLst>
                <a:path w="159" h="124">
                  <a:moveTo>
                    <a:pt x="28" y="9"/>
                  </a:moveTo>
                  <a:cubicBezTo>
                    <a:pt x="49" y="16"/>
                    <a:pt x="79" y="60"/>
                    <a:pt x="82" y="89"/>
                  </a:cubicBezTo>
                  <a:cubicBezTo>
                    <a:pt x="102" y="59"/>
                    <a:pt x="159" y="8"/>
                    <a:pt x="159" y="30"/>
                  </a:cubicBezTo>
                  <a:cubicBezTo>
                    <a:pt x="158" y="59"/>
                    <a:pt x="105" y="116"/>
                    <a:pt x="79" y="107"/>
                  </a:cubicBezTo>
                  <a:cubicBezTo>
                    <a:pt x="78" y="108"/>
                    <a:pt x="78" y="108"/>
                    <a:pt x="78" y="109"/>
                  </a:cubicBezTo>
                  <a:cubicBezTo>
                    <a:pt x="65" y="124"/>
                    <a:pt x="0" y="0"/>
                    <a:pt x="28" y="9"/>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6" name="Полилиния 10"/>
            <p:cNvSpPr>
              <a:spLocks/>
            </p:cNvSpPr>
            <p:nvPr userDrawn="1"/>
          </p:nvSpPr>
          <p:spPr bwMode="gray">
            <a:xfrm flipH="1">
              <a:off x="11902162" y="4590615"/>
              <a:ext cx="88900" cy="76200"/>
            </a:xfrm>
            <a:custGeom>
              <a:avLst/>
              <a:gdLst>
                <a:gd name="T0" fmla="*/ 16 w 36"/>
                <a:gd name="T1" fmla="*/ 0 h 31"/>
                <a:gd name="T2" fmla="*/ 6 w 36"/>
                <a:gd name="T3" fmla="*/ 4 h 31"/>
                <a:gd name="T4" fmla="*/ 8 w 36"/>
                <a:gd name="T5" fmla="*/ 26 h 31"/>
                <a:gd name="T6" fmla="*/ 20 w 36"/>
                <a:gd name="T7" fmla="*/ 31 h 31"/>
                <a:gd name="T8" fmla="*/ 30 w 36"/>
                <a:gd name="T9" fmla="*/ 27 h 31"/>
                <a:gd name="T10" fmla="*/ 28 w 36"/>
                <a:gd name="T11" fmla="*/ 5 h 31"/>
                <a:gd name="T12" fmla="*/ 16 w 36"/>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6" h="31">
                  <a:moveTo>
                    <a:pt x="16" y="0"/>
                  </a:moveTo>
                  <a:cubicBezTo>
                    <a:pt x="12" y="0"/>
                    <a:pt x="9" y="1"/>
                    <a:pt x="6" y="4"/>
                  </a:cubicBezTo>
                  <a:cubicBezTo>
                    <a:pt x="0" y="9"/>
                    <a:pt x="1" y="19"/>
                    <a:pt x="8" y="26"/>
                  </a:cubicBezTo>
                  <a:cubicBezTo>
                    <a:pt x="11" y="29"/>
                    <a:pt x="16" y="31"/>
                    <a:pt x="20" y="31"/>
                  </a:cubicBezTo>
                  <a:cubicBezTo>
                    <a:pt x="24" y="31"/>
                    <a:pt x="27" y="30"/>
                    <a:pt x="30" y="27"/>
                  </a:cubicBezTo>
                  <a:cubicBezTo>
                    <a:pt x="36" y="21"/>
                    <a:pt x="35" y="11"/>
                    <a:pt x="28" y="5"/>
                  </a:cubicBezTo>
                  <a:cubicBezTo>
                    <a:pt x="25" y="1"/>
                    <a:pt x="20" y="0"/>
                    <a:pt x="16" y="0"/>
                  </a:cubicBezTo>
                </a:path>
              </a:pathLst>
            </a:custGeom>
            <a:solidFill>
              <a:schemeClr val="accent1">
                <a:lumMod val="75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7" name="Полилиния 16"/>
            <p:cNvSpPr>
              <a:spLocks/>
            </p:cNvSpPr>
            <p:nvPr userDrawn="1"/>
          </p:nvSpPr>
          <p:spPr bwMode="gray">
            <a:xfrm flipH="1">
              <a:off x="11963414" y="4051301"/>
              <a:ext cx="125413" cy="125412"/>
            </a:xfrm>
            <a:custGeom>
              <a:avLst/>
              <a:gdLst>
                <a:gd name="T0" fmla="*/ 51 w 51"/>
                <a:gd name="T1" fmla="*/ 25 h 51"/>
                <a:gd name="T2" fmla="*/ 42 w 51"/>
                <a:gd name="T3" fmla="*/ 20 h 51"/>
                <a:gd name="T4" fmla="*/ 46 w 51"/>
                <a:gd name="T5" fmla="*/ 11 h 51"/>
                <a:gd name="T6" fmla="*/ 39 w 51"/>
                <a:gd name="T7" fmla="*/ 11 h 51"/>
                <a:gd name="T8" fmla="*/ 38 w 51"/>
                <a:gd name="T9" fmla="*/ 4 h 51"/>
                <a:gd name="T10" fmla="*/ 32 w 51"/>
                <a:gd name="T11" fmla="*/ 7 h 51"/>
                <a:gd name="T12" fmla="*/ 28 w 51"/>
                <a:gd name="T13" fmla="*/ 0 h 51"/>
                <a:gd name="T14" fmla="*/ 23 w 51"/>
                <a:gd name="T15" fmla="*/ 5 h 51"/>
                <a:gd name="T16" fmla="*/ 18 w 51"/>
                <a:gd name="T17" fmla="*/ 1 h 51"/>
                <a:gd name="T18" fmla="*/ 16 w 51"/>
                <a:gd name="T19" fmla="*/ 9 h 51"/>
                <a:gd name="T20" fmla="*/ 8 w 51"/>
                <a:gd name="T21" fmla="*/ 7 h 51"/>
                <a:gd name="T22" fmla="*/ 10 w 51"/>
                <a:gd name="T23" fmla="*/ 16 h 51"/>
                <a:gd name="T24" fmla="*/ 1 w 51"/>
                <a:gd name="T25" fmla="*/ 18 h 51"/>
                <a:gd name="T26" fmla="*/ 4 w 51"/>
                <a:gd name="T27" fmla="*/ 22 h 51"/>
                <a:gd name="T28" fmla="*/ 0 w 51"/>
                <a:gd name="T29" fmla="*/ 26 h 51"/>
                <a:gd name="T30" fmla="*/ 9 w 51"/>
                <a:gd name="T31" fmla="*/ 31 h 51"/>
                <a:gd name="T32" fmla="*/ 4 w 51"/>
                <a:gd name="T33" fmla="*/ 40 h 51"/>
                <a:gd name="T34" fmla="*/ 12 w 51"/>
                <a:gd name="T35" fmla="*/ 40 h 51"/>
                <a:gd name="T36" fmla="*/ 12 w 51"/>
                <a:gd name="T37" fmla="*/ 47 h 51"/>
                <a:gd name="T38" fmla="*/ 19 w 51"/>
                <a:gd name="T39" fmla="*/ 44 h 51"/>
                <a:gd name="T40" fmla="*/ 22 w 51"/>
                <a:gd name="T41" fmla="*/ 51 h 51"/>
                <a:gd name="T42" fmla="*/ 27 w 51"/>
                <a:gd name="T43" fmla="*/ 46 h 51"/>
                <a:gd name="T44" fmla="*/ 32 w 51"/>
                <a:gd name="T45" fmla="*/ 50 h 51"/>
                <a:gd name="T46" fmla="*/ 35 w 51"/>
                <a:gd name="T47" fmla="*/ 42 h 51"/>
                <a:gd name="T48" fmla="*/ 43 w 51"/>
                <a:gd name="T49" fmla="*/ 44 h 51"/>
                <a:gd name="T50" fmla="*/ 41 w 51"/>
                <a:gd name="T51" fmla="*/ 36 h 51"/>
                <a:gd name="T52" fmla="*/ 49 w 51"/>
                <a:gd name="T53" fmla="*/ 34 h 51"/>
                <a:gd name="T54" fmla="*/ 46 w 51"/>
                <a:gd name="T55" fmla="*/ 29 h 51"/>
                <a:gd name="T56" fmla="*/ 51 w 51"/>
                <a:gd name="T57" fmla="*/ 2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1">
                  <a:moveTo>
                    <a:pt x="51" y="25"/>
                  </a:moveTo>
                  <a:cubicBezTo>
                    <a:pt x="51" y="23"/>
                    <a:pt x="47" y="21"/>
                    <a:pt x="42" y="20"/>
                  </a:cubicBezTo>
                  <a:cubicBezTo>
                    <a:pt x="45" y="16"/>
                    <a:pt x="47" y="13"/>
                    <a:pt x="46" y="11"/>
                  </a:cubicBezTo>
                  <a:cubicBezTo>
                    <a:pt x="45" y="10"/>
                    <a:pt x="42" y="10"/>
                    <a:pt x="39" y="11"/>
                  </a:cubicBezTo>
                  <a:cubicBezTo>
                    <a:pt x="40" y="7"/>
                    <a:pt x="40" y="5"/>
                    <a:pt x="38" y="4"/>
                  </a:cubicBezTo>
                  <a:cubicBezTo>
                    <a:pt x="37" y="3"/>
                    <a:pt x="34" y="4"/>
                    <a:pt x="32" y="7"/>
                  </a:cubicBezTo>
                  <a:cubicBezTo>
                    <a:pt x="31" y="3"/>
                    <a:pt x="30" y="1"/>
                    <a:pt x="28" y="0"/>
                  </a:cubicBezTo>
                  <a:cubicBezTo>
                    <a:pt x="26" y="0"/>
                    <a:pt x="25" y="2"/>
                    <a:pt x="23" y="5"/>
                  </a:cubicBezTo>
                  <a:cubicBezTo>
                    <a:pt x="21" y="2"/>
                    <a:pt x="20" y="1"/>
                    <a:pt x="18" y="1"/>
                  </a:cubicBezTo>
                  <a:cubicBezTo>
                    <a:pt x="16" y="2"/>
                    <a:pt x="16" y="5"/>
                    <a:pt x="16" y="9"/>
                  </a:cubicBezTo>
                  <a:cubicBezTo>
                    <a:pt x="12" y="7"/>
                    <a:pt x="9" y="6"/>
                    <a:pt x="8" y="7"/>
                  </a:cubicBezTo>
                  <a:cubicBezTo>
                    <a:pt x="7" y="8"/>
                    <a:pt x="7" y="12"/>
                    <a:pt x="10" y="16"/>
                  </a:cubicBezTo>
                  <a:cubicBezTo>
                    <a:pt x="5" y="15"/>
                    <a:pt x="2" y="16"/>
                    <a:pt x="1" y="18"/>
                  </a:cubicBezTo>
                  <a:cubicBezTo>
                    <a:pt x="1" y="19"/>
                    <a:pt x="2" y="21"/>
                    <a:pt x="4" y="22"/>
                  </a:cubicBezTo>
                  <a:cubicBezTo>
                    <a:pt x="1" y="24"/>
                    <a:pt x="0" y="25"/>
                    <a:pt x="0" y="26"/>
                  </a:cubicBezTo>
                  <a:cubicBezTo>
                    <a:pt x="0" y="28"/>
                    <a:pt x="3" y="30"/>
                    <a:pt x="9" y="31"/>
                  </a:cubicBezTo>
                  <a:cubicBezTo>
                    <a:pt x="5" y="35"/>
                    <a:pt x="3" y="38"/>
                    <a:pt x="4" y="40"/>
                  </a:cubicBezTo>
                  <a:cubicBezTo>
                    <a:pt x="5" y="41"/>
                    <a:pt x="8" y="41"/>
                    <a:pt x="12" y="40"/>
                  </a:cubicBezTo>
                  <a:cubicBezTo>
                    <a:pt x="11" y="44"/>
                    <a:pt x="11" y="47"/>
                    <a:pt x="12" y="47"/>
                  </a:cubicBezTo>
                  <a:cubicBezTo>
                    <a:pt x="13" y="48"/>
                    <a:pt x="16" y="47"/>
                    <a:pt x="19" y="44"/>
                  </a:cubicBezTo>
                  <a:cubicBezTo>
                    <a:pt x="20" y="48"/>
                    <a:pt x="21" y="51"/>
                    <a:pt x="22" y="51"/>
                  </a:cubicBezTo>
                  <a:cubicBezTo>
                    <a:pt x="24" y="51"/>
                    <a:pt x="26" y="49"/>
                    <a:pt x="27" y="46"/>
                  </a:cubicBezTo>
                  <a:cubicBezTo>
                    <a:pt x="29" y="49"/>
                    <a:pt x="31" y="50"/>
                    <a:pt x="32" y="50"/>
                  </a:cubicBezTo>
                  <a:cubicBezTo>
                    <a:pt x="34" y="49"/>
                    <a:pt x="35" y="47"/>
                    <a:pt x="35" y="42"/>
                  </a:cubicBezTo>
                  <a:cubicBezTo>
                    <a:pt x="38" y="44"/>
                    <a:pt x="41" y="45"/>
                    <a:pt x="43" y="44"/>
                  </a:cubicBezTo>
                  <a:cubicBezTo>
                    <a:pt x="44" y="43"/>
                    <a:pt x="43" y="40"/>
                    <a:pt x="41" y="36"/>
                  </a:cubicBezTo>
                  <a:cubicBezTo>
                    <a:pt x="46" y="36"/>
                    <a:pt x="49" y="35"/>
                    <a:pt x="49" y="34"/>
                  </a:cubicBezTo>
                  <a:cubicBezTo>
                    <a:pt x="50" y="32"/>
                    <a:pt x="49" y="31"/>
                    <a:pt x="46" y="29"/>
                  </a:cubicBezTo>
                  <a:cubicBezTo>
                    <a:pt x="49" y="28"/>
                    <a:pt x="51" y="26"/>
                    <a:pt x="51" y="25"/>
                  </a:cubicBezTo>
                  <a:close/>
                </a:path>
              </a:pathLst>
            </a:custGeom>
            <a:solidFill>
              <a:schemeClr val="accent2">
                <a:lumMod val="75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8" name="Полилиния 18"/>
            <p:cNvSpPr>
              <a:spLocks/>
            </p:cNvSpPr>
            <p:nvPr userDrawn="1"/>
          </p:nvSpPr>
          <p:spPr bwMode="gray">
            <a:xfrm flipH="1">
              <a:off x="11836637" y="5670550"/>
              <a:ext cx="154425" cy="154425"/>
            </a:xfrm>
            <a:custGeom>
              <a:avLst/>
              <a:gdLst>
                <a:gd name="T0" fmla="*/ 129 w 129"/>
                <a:gd name="T1" fmla="*/ 75 h 130"/>
                <a:gd name="T2" fmla="*/ 119 w 129"/>
                <a:gd name="T3" fmla="*/ 64 h 130"/>
                <a:gd name="T4" fmla="*/ 128 w 129"/>
                <a:gd name="T5" fmla="*/ 53 h 130"/>
                <a:gd name="T6" fmla="*/ 103 w 129"/>
                <a:gd name="T7" fmla="*/ 45 h 130"/>
                <a:gd name="T8" fmla="*/ 111 w 129"/>
                <a:gd name="T9" fmla="*/ 20 h 130"/>
                <a:gd name="T10" fmla="*/ 93 w 129"/>
                <a:gd name="T11" fmla="*/ 23 h 130"/>
                <a:gd name="T12" fmla="*/ 88 w 129"/>
                <a:gd name="T13" fmla="*/ 5 h 130"/>
                <a:gd name="T14" fmla="*/ 72 w 129"/>
                <a:gd name="T15" fmla="*/ 16 h 130"/>
                <a:gd name="T16" fmla="*/ 61 w 129"/>
                <a:gd name="T17" fmla="*/ 1 h 130"/>
                <a:gd name="T18" fmla="*/ 51 w 129"/>
                <a:gd name="T19" fmla="*/ 15 h 130"/>
                <a:gd name="T20" fmla="*/ 36 w 129"/>
                <a:gd name="T21" fmla="*/ 7 h 130"/>
                <a:gd name="T22" fmla="*/ 33 w 129"/>
                <a:gd name="T23" fmla="*/ 28 h 130"/>
                <a:gd name="T24" fmla="*/ 13 w 129"/>
                <a:gd name="T25" fmla="*/ 26 h 130"/>
                <a:gd name="T26" fmla="*/ 21 w 129"/>
                <a:gd name="T27" fmla="*/ 47 h 130"/>
                <a:gd name="T28" fmla="*/ 0 w 129"/>
                <a:gd name="T29" fmla="*/ 56 h 130"/>
                <a:gd name="T30" fmla="*/ 10 w 129"/>
                <a:gd name="T31" fmla="*/ 67 h 130"/>
                <a:gd name="T32" fmla="*/ 1 w 129"/>
                <a:gd name="T33" fmla="*/ 78 h 130"/>
                <a:gd name="T34" fmla="*/ 26 w 129"/>
                <a:gd name="T35" fmla="*/ 86 h 130"/>
                <a:gd name="T36" fmla="*/ 18 w 129"/>
                <a:gd name="T37" fmla="*/ 111 h 130"/>
                <a:gd name="T38" fmla="*/ 36 w 129"/>
                <a:gd name="T39" fmla="*/ 108 h 130"/>
                <a:gd name="T40" fmla="*/ 41 w 129"/>
                <a:gd name="T41" fmla="*/ 126 h 130"/>
                <a:gd name="T42" fmla="*/ 57 w 129"/>
                <a:gd name="T43" fmla="*/ 115 h 130"/>
                <a:gd name="T44" fmla="*/ 69 w 129"/>
                <a:gd name="T45" fmla="*/ 130 h 130"/>
                <a:gd name="T46" fmla="*/ 78 w 129"/>
                <a:gd name="T47" fmla="*/ 116 h 130"/>
                <a:gd name="T48" fmla="*/ 93 w 129"/>
                <a:gd name="T49" fmla="*/ 124 h 130"/>
                <a:gd name="T50" fmla="*/ 96 w 129"/>
                <a:gd name="T51" fmla="*/ 103 h 130"/>
                <a:gd name="T52" fmla="*/ 116 w 129"/>
                <a:gd name="T53" fmla="*/ 104 h 130"/>
                <a:gd name="T54" fmla="*/ 108 w 129"/>
                <a:gd name="T55" fmla="*/ 84 h 130"/>
                <a:gd name="T56" fmla="*/ 129 w 129"/>
                <a:gd name="T57" fmla="*/ 7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9" h="130">
                  <a:moveTo>
                    <a:pt x="129" y="75"/>
                  </a:moveTo>
                  <a:cubicBezTo>
                    <a:pt x="129" y="71"/>
                    <a:pt x="126" y="68"/>
                    <a:pt x="119" y="64"/>
                  </a:cubicBezTo>
                  <a:cubicBezTo>
                    <a:pt x="126" y="60"/>
                    <a:pt x="129" y="56"/>
                    <a:pt x="128" y="53"/>
                  </a:cubicBezTo>
                  <a:cubicBezTo>
                    <a:pt x="127" y="48"/>
                    <a:pt x="118" y="45"/>
                    <a:pt x="103" y="45"/>
                  </a:cubicBezTo>
                  <a:cubicBezTo>
                    <a:pt x="111" y="33"/>
                    <a:pt x="114" y="23"/>
                    <a:pt x="111" y="20"/>
                  </a:cubicBezTo>
                  <a:cubicBezTo>
                    <a:pt x="108" y="17"/>
                    <a:pt x="101" y="18"/>
                    <a:pt x="93" y="23"/>
                  </a:cubicBezTo>
                  <a:cubicBezTo>
                    <a:pt x="93" y="13"/>
                    <a:pt x="92" y="6"/>
                    <a:pt x="88" y="5"/>
                  </a:cubicBezTo>
                  <a:cubicBezTo>
                    <a:pt x="84" y="3"/>
                    <a:pt x="79" y="8"/>
                    <a:pt x="72" y="16"/>
                  </a:cubicBezTo>
                  <a:cubicBezTo>
                    <a:pt x="69" y="6"/>
                    <a:pt x="65" y="0"/>
                    <a:pt x="61" y="1"/>
                  </a:cubicBezTo>
                  <a:cubicBezTo>
                    <a:pt x="57" y="1"/>
                    <a:pt x="53" y="6"/>
                    <a:pt x="51" y="15"/>
                  </a:cubicBezTo>
                  <a:cubicBezTo>
                    <a:pt x="45" y="8"/>
                    <a:pt x="39" y="5"/>
                    <a:pt x="36" y="7"/>
                  </a:cubicBezTo>
                  <a:cubicBezTo>
                    <a:pt x="32" y="9"/>
                    <a:pt x="31" y="17"/>
                    <a:pt x="33" y="28"/>
                  </a:cubicBezTo>
                  <a:cubicBezTo>
                    <a:pt x="23" y="24"/>
                    <a:pt x="16" y="23"/>
                    <a:pt x="13" y="26"/>
                  </a:cubicBezTo>
                  <a:cubicBezTo>
                    <a:pt x="10" y="30"/>
                    <a:pt x="13" y="38"/>
                    <a:pt x="21" y="47"/>
                  </a:cubicBezTo>
                  <a:cubicBezTo>
                    <a:pt x="9" y="48"/>
                    <a:pt x="1" y="51"/>
                    <a:pt x="0" y="56"/>
                  </a:cubicBezTo>
                  <a:cubicBezTo>
                    <a:pt x="0" y="59"/>
                    <a:pt x="3" y="63"/>
                    <a:pt x="10" y="67"/>
                  </a:cubicBezTo>
                  <a:cubicBezTo>
                    <a:pt x="4" y="70"/>
                    <a:pt x="0" y="74"/>
                    <a:pt x="1" y="78"/>
                  </a:cubicBezTo>
                  <a:cubicBezTo>
                    <a:pt x="2" y="83"/>
                    <a:pt x="11" y="85"/>
                    <a:pt x="26" y="86"/>
                  </a:cubicBezTo>
                  <a:cubicBezTo>
                    <a:pt x="18" y="98"/>
                    <a:pt x="15" y="107"/>
                    <a:pt x="18" y="111"/>
                  </a:cubicBezTo>
                  <a:cubicBezTo>
                    <a:pt x="21" y="114"/>
                    <a:pt x="28" y="112"/>
                    <a:pt x="36" y="108"/>
                  </a:cubicBezTo>
                  <a:cubicBezTo>
                    <a:pt x="36" y="118"/>
                    <a:pt x="37" y="124"/>
                    <a:pt x="41" y="126"/>
                  </a:cubicBezTo>
                  <a:cubicBezTo>
                    <a:pt x="45" y="127"/>
                    <a:pt x="51" y="123"/>
                    <a:pt x="57" y="115"/>
                  </a:cubicBezTo>
                  <a:cubicBezTo>
                    <a:pt x="60" y="125"/>
                    <a:pt x="64" y="130"/>
                    <a:pt x="69" y="130"/>
                  </a:cubicBezTo>
                  <a:cubicBezTo>
                    <a:pt x="72" y="130"/>
                    <a:pt x="76" y="124"/>
                    <a:pt x="78" y="116"/>
                  </a:cubicBezTo>
                  <a:cubicBezTo>
                    <a:pt x="84" y="122"/>
                    <a:pt x="90" y="125"/>
                    <a:pt x="93" y="124"/>
                  </a:cubicBezTo>
                  <a:cubicBezTo>
                    <a:pt x="97" y="122"/>
                    <a:pt x="98" y="114"/>
                    <a:pt x="96" y="103"/>
                  </a:cubicBezTo>
                  <a:cubicBezTo>
                    <a:pt x="106" y="107"/>
                    <a:pt x="114" y="108"/>
                    <a:pt x="116" y="104"/>
                  </a:cubicBezTo>
                  <a:cubicBezTo>
                    <a:pt x="119" y="101"/>
                    <a:pt x="116" y="93"/>
                    <a:pt x="108" y="84"/>
                  </a:cubicBezTo>
                  <a:cubicBezTo>
                    <a:pt x="120" y="82"/>
                    <a:pt x="128" y="79"/>
                    <a:pt x="129" y="75"/>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grpSp>
      <p:grpSp>
        <p:nvGrpSpPr>
          <p:cNvPr id="62" name="Группа 61" descr="Несколько цветов в левой части слайда"/>
          <p:cNvGrpSpPr/>
          <p:nvPr userDrawn="1"/>
        </p:nvGrpSpPr>
        <p:grpSpPr bwMode="gray">
          <a:xfrm>
            <a:off x="44450" y="1370013"/>
            <a:ext cx="1198563" cy="5487987"/>
            <a:chOff x="44450" y="1370013"/>
            <a:chExt cx="1198563" cy="5487987"/>
          </a:xfrm>
        </p:grpSpPr>
        <p:sp>
          <p:nvSpPr>
            <p:cNvPr id="9" name="Полилиния 5"/>
            <p:cNvSpPr>
              <a:spLocks/>
            </p:cNvSpPr>
            <p:nvPr userDrawn="1"/>
          </p:nvSpPr>
          <p:spPr bwMode="gray">
            <a:xfrm flipH="1">
              <a:off x="277813" y="6858000"/>
              <a:ext cx="12700"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0" name="Линия 6"/>
            <p:cNvSpPr>
              <a:spLocks noChangeShapeType="1"/>
            </p:cNvSpPr>
            <p:nvPr userDrawn="1"/>
          </p:nvSpPr>
          <p:spPr bwMode="gray">
            <a:xfrm>
              <a:off x="277813" y="6858000"/>
              <a:ext cx="1270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1" name="Полилиния 7"/>
            <p:cNvSpPr>
              <a:spLocks/>
            </p:cNvSpPr>
            <p:nvPr userDrawn="1"/>
          </p:nvSpPr>
          <p:spPr bwMode="gray">
            <a:xfrm flipH="1">
              <a:off x="117475" y="5873750"/>
              <a:ext cx="173038" cy="984250"/>
            </a:xfrm>
            <a:custGeom>
              <a:avLst/>
              <a:gdLst>
                <a:gd name="T0" fmla="*/ 0 w 70"/>
                <a:gd name="T1" fmla="*/ 402 h 402"/>
                <a:gd name="T2" fmla="*/ 0 w 70"/>
                <a:gd name="T3" fmla="*/ 1 h 402"/>
                <a:gd name="T4" fmla="*/ 4 w 70"/>
                <a:gd name="T5" fmla="*/ 0 h 402"/>
                <a:gd name="T6" fmla="*/ 5 w 70"/>
                <a:gd name="T7" fmla="*/ 402 h 402"/>
              </a:gdLst>
              <a:ahLst/>
              <a:cxnLst>
                <a:cxn ang="0">
                  <a:pos x="T0" y="T1"/>
                </a:cxn>
                <a:cxn ang="0">
                  <a:pos x="T2" y="T3"/>
                </a:cxn>
                <a:cxn ang="0">
                  <a:pos x="T4" y="T5"/>
                </a:cxn>
                <a:cxn ang="0">
                  <a:pos x="T6" y="T7"/>
                </a:cxn>
              </a:cxnLst>
              <a:rect l="0" t="0" r="r" b="b"/>
              <a:pathLst>
                <a:path w="70" h="402">
                  <a:moveTo>
                    <a:pt x="0" y="402"/>
                  </a:moveTo>
                  <a:cubicBezTo>
                    <a:pt x="66" y="232"/>
                    <a:pt x="1" y="4"/>
                    <a:pt x="0" y="1"/>
                  </a:cubicBezTo>
                  <a:cubicBezTo>
                    <a:pt x="4" y="0"/>
                    <a:pt x="4" y="0"/>
                    <a:pt x="4" y="0"/>
                  </a:cubicBezTo>
                  <a:cubicBezTo>
                    <a:pt x="5" y="2"/>
                    <a:pt x="70" y="231"/>
                    <a:pt x="5" y="402"/>
                  </a:cubicBezTo>
                </a:path>
              </a:pathLst>
            </a:custGeom>
            <a:solidFill>
              <a:schemeClr val="accent2">
                <a:lumMod val="75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2" name="Полилиния 8"/>
            <p:cNvSpPr>
              <a:spLocks/>
            </p:cNvSpPr>
            <p:nvPr userDrawn="1"/>
          </p:nvSpPr>
          <p:spPr bwMode="gray">
            <a:xfrm flipH="1">
              <a:off x="79375" y="3760788"/>
              <a:ext cx="87313" cy="76200"/>
            </a:xfrm>
            <a:custGeom>
              <a:avLst/>
              <a:gdLst>
                <a:gd name="T0" fmla="*/ 21 w 36"/>
                <a:gd name="T1" fmla="*/ 29 h 31"/>
                <a:gd name="T2" fmla="*/ 1 w 36"/>
                <a:gd name="T3" fmla="*/ 19 h 31"/>
                <a:gd name="T4" fmla="*/ 16 w 36"/>
                <a:gd name="T5" fmla="*/ 2 h 31"/>
                <a:gd name="T6" fmla="*/ 35 w 36"/>
                <a:gd name="T7" fmla="*/ 13 h 31"/>
                <a:gd name="T8" fmla="*/ 21 w 36"/>
                <a:gd name="T9" fmla="*/ 29 h 31"/>
              </a:gdLst>
              <a:ahLst/>
              <a:cxnLst>
                <a:cxn ang="0">
                  <a:pos x="T0" y="T1"/>
                </a:cxn>
                <a:cxn ang="0">
                  <a:pos x="T2" y="T3"/>
                </a:cxn>
                <a:cxn ang="0">
                  <a:pos x="T4" y="T5"/>
                </a:cxn>
                <a:cxn ang="0">
                  <a:pos x="T6" y="T7"/>
                </a:cxn>
                <a:cxn ang="0">
                  <a:pos x="T8" y="T9"/>
                </a:cxn>
              </a:cxnLst>
              <a:rect l="0" t="0" r="r" b="b"/>
              <a:pathLst>
                <a:path w="36" h="31">
                  <a:moveTo>
                    <a:pt x="21" y="29"/>
                  </a:moveTo>
                  <a:cubicBezTo>
                    <a:pt x="11" y="31"/>
                    <a:pt x="3" y="26"/>
                    <a:pt x="1" y="19"/>
                  </a:cubicBezTo>
                  <a:cubicBezTo>
                    <a:pt x="0" y="11"/>
                    <a:pt x="7" y="4"/>
                    <a:pt x="16" y="2"/>
                  </a:cubicBezTo>
                  <a:cubicBezTo>
                    <a:pt x="25" y="0"/>
                    <a:pt x="34" y="5"/>
                    <a:pt x="35" y="13"/>
                  </a:cubicBezTo>
                  <a:cubicBezTo>
                    <a:pt x="36" y="20"/>
                    <a:pt x="30" y="28"/>
                    <a:pt x="21" y="29"/>
                  </a:cubicBezTo>
                  <a:close/>
                </a:path>
              </a:pathLst>
            </a:custGeom>
            <a:solidFill>
              <a:schemeClr val="accent1">
                <a:lumMod val="60000"/>
                <a:lumOff val="4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3" name="Полилиния 12"/>
            <p:cNvSpPr>
              <a:spLocks/>
            </p:cNvSpPr>
            <p:nvPr userDrawn="1"/>
          </p:nvSpPr>
          <p:spPr bwMode="gray">
            <a:xfrm flipH="1">
              <a:off x="241300" y="4100513"/>
              <a:ext cx="88900" cy="76200"/>
            </a:xfrm>
            <a:custGeom>
              <a:avLst/>
              <a:gdLst>
                <a:gd name="T0" fmla="*/ 16 w 36"/>
                <a:gd name="T1" fmla="*/ 0 h 31"/>
                <a:gd name="T2" fmla="*/ 6 w 36"/>
                <a:gd name="T3" fmla="*/ 4 h 31"/>
                <a:gd name="T4" fmla="*/ 8 w 36"/>
                <a:gd name="T5" fmla="*/ 26 h 31"/>
                <a:gd name="T6" fmla="*/ 20 w 36"/>
                <a:gd name="T7" fmla="*/ 31 h 31"/>
                <a:gd name="T8" fmla="*/ 30 w 36"/>
                <a:gd name="T9" fmla="*/ 27 h 31"/>
                <a:gd name="T10" fmla="*/ 28 w 36"/>
                <a:gd name="T11" fmla="*/ 5 h 31"/>
                <a:gd name="T12" fmla="*/ 16 w 36"/>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6" h="31">
                  <a:moveTo>
                    <a:pt x="16" y="0"/>
                  </a:moveTo>
                  <a:cubicBezTo>
                    <a:pt x="12" y="0"/>
                    <a:pt x="9" y="1"/>
                    <a:pt x="6" y="4"/>
                  </a:cubicBezTo>
                  <a:cubicBezTo>
                    <a:pt x="0" y="9"/>
                    <a:pt x="1" y="19"/>
                    <a:pt x="8" y="26"/>
                  </a:cubicBezTo>
                  <a:cubicBezTo>
                    <a:pt x="11" y="29"/>
                    <a:pt x="16" y="31"/>
                    <a:pt x="20" y="31"/>
                  </a:cubicBezTo>
                  <a:cubicBezTo>
                    <a:pt x="24" y="31"/>
                    <a:pt x="27" y="30"/>
                    <a:pt x="30" y="27"/>
                  </a:cubicBezTo>
                  <a:cubicBezTo>
                    <a:pt x="36" y="21"/>
                    <a:pt x="35" y="11"/>
                    <a:pt x="28" y="5"/>
                  </a:cubicBezTo>
                  <a:cubicBezTo>
                    <a:pt x="25" y="1"/>
                    <a:pt x="20" y="0"/>
                    <a:pt x="16" y="0"/>
                  </a:cubicBezTo>
                </a:path>
              </a:pathLst>
            </a:custGeom>
            <a:solidFill>
              <a:schemeClr val="bg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4" name="Полилиния 13"/>
            <p:cNvSpPr>
              <a:spLocks/>
            </p:cNvSpPr>
            <p:nvPr userDrawn="1"/>
          </p:nvSpPr>
          <p:spPr bwMode="gray">
            <a:xfrm flipH="1">
              <a:off x="762001" y="4652963"/>
              <a:ext cx="88900" cy="85725"/>
            </a:xfrm>
            <a:custGeom>
              <a:avLst/>
              <a:gdLst>
                <a:gd name="T0" fmla="*/ 28 w 36"/>
                <a:gd name="T1" fmla="*/ 7 h 35"/>
                <a:gd name="T2" fmla="*/ 30 w 36"/>
                <a:gd name="T3" fmla="*/ 29 h 35"/>
                <a:gd name="T4" fmla="*/ 8 w 36"/>
                <a:gd name="T5" fmla="*/ 27 h 35"/>
                <a:gd name="T6" fmla="*/ 6 w 36"/>
                <a:gd name="T7" fmla="*/ 5 h 35"/>
                <a:gd name="T8" fmla="*/ 28 w 36"/>
                <a:gd name="T9" fmla="*/ 7 h 35"/>
              </a:gdLst>
              <a:ahLst/>
              <a:cxnLst>
                <a:cxn ang="0">
                  <a:pos x="T0" y="T1"/>
                </a:cxn>
                <a:cxn ang="0">
                  <a:pos x="T2" y="T3"/>
                </a:cxn>
                <a:cxn ang="0">
                  <a:pos x="T4" y="T5"/>
                </a:cxn>
                <a:cxn ang="0">
                  <a:pos x="T6" y="T7"/>
                </a:cxn>
                <a:cxn ang="0">
                  <a:pos x="T8" y="T9"/>
                </a:cxn>
              </a:cxnLst>
              <a:rect l="0" t="0" r="r" b="b"/>
              <a:pathLst>
                <a:path w="36" h="35">
                  <a:moveTo>
                    <a:pt x="28" y="7"/>
                  </a:moveTo>
                  <a:cubicBezTo>
                    <a:pt x="35" y="13"/>
                    <a:pt x="36" y="23"/>
                    <a:pt x="30" y="29"/>
                  </a:cubicBezTo>
                  <a:cubicBezTo>
                    <a:pt x="24" y="35"/>
                    <a:pt x="14" y="34"/>
                    <a:pt x="8" y="27"/>
                  </a:cubicBezTo>
                  <a:cubicBezTo>
                    <a:pt x="1" y="21"/>
                    <a:pt x="0" y="11"/>
                    <a:pt x="6" y="5"/>
                  </a:cubicBezTo>
                  <a:cubicBezTo>
                    <a:pt x="12" y="0"/>
                    <a:pt x="22" y="0"/>
                    <a:pt x="28" y="7"/>
                  </a:cubicBezTo>
                  <a:close/>
                </a:path>
              </a:pathLst>
            </a:custGeom>
            <a:solidFill>
              <a:schemeClr val="accent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5" name="Полилиния 14"/>
            <p:cNvSpPr>
              <a:spLocks/>
            </p:cNvSpPr>
            <p:nvPr userDrawn="1"/>
          </p:nvSpPr>
          <p:spPr bwMode="gray">
            <a:xfrm flipH="1">
              <a:off x="312738" y="2260600"/>
              <a:ext cx="730251" cy="4597400"/>
            </a:xfrm>
            <a:custGeom>
              <a:avLst/>
              <a:gdLst>
                <a:gd name="T0" fmla="*/ 171 w 297"/>
                <a:gd name="T1" fmla="*/ 0 h 1879"/>
                <a:gd name="T2" fmla="*/ 168 w 297"/>
                <a:gd name="T3" fmla="*/ 3 h 1879"/>
                <a:gd name="T4" fmla="*/ 264 w 297"/>
                <a:gd name="T5" fmla="*/ 422 h 1879"/>
                <a:gd name="T6" fmla="*/ 222 w 297"/>
                <a:gd name="T7" fmla="*/ 365 h 1879"/>
                <a:gd name="T8" fmla="*/ 219 w 297"/>
                <a:gd name="T9" fmla="*/ 368 h 1879"/>
                <a:gd name="T10" fmla="*/ 264 w 297"/>
                <a:gd name="T11" fmla="*/ 428 h 1879"/>
                <a:gd name="T12" fmla="*/ 264 w 297"/>
                <a:gd name="T13" fmla="*/ 428 h 1879"/>
                <a:gd name="T14" fmla="*/ 232 w 297"/>
                <a:gd name="T15" fmla="*/ 984 h 1879"/>
                <a:gd name="T16" fmla="*/ 0 w 297"/>
                <a:gd name="T17" fmla="*/ 1879 h 1879"/>
                <a:gd name="T18" fmla="*/ 5 w 297"/>
                <a:gd name="T19" fmla="*/ 1879 h 1879"/>
                <a:gd name="T20" fmla="*/ 236 w 297"/>
                <a:gd name="T21" fmla="*/ 985 h 1879"/>
                <a:gd name="T22" fmla="*/ 171 w 297"/>
                <a:gd name="T23" fmla="*/ 0 h 1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7" h="1879">
                  <a:moveTo>
                    <a:pt x="171" y="0"/>
                  </a:moveTo>
                  <a:cubicBezTo>
                    <a:pt x="168" y="3"/>
                    <a:pt x="168" y="3"/>
                    <a:pt x="168" y="3"/>
                  </a:cubicBezTo>
                  <a:cubicBezTo>
                    <a:pt x="225" y="70"/>
                    <a:pt x="258" y="217"/>
                    <a:pt x="264" y="422"/>
                  </a:cubicBezTo>
                  <a:cubicBezTo>
                    <a:pt x="222" y="365"/>
                    <a:pt x="222" y="365"/>
                    <a:pt x="222" y="365"/>
                  </a:cubicBezTo>
                  <a:cubicBezTo>
                    <a:pt x="219" y="368"/>
                    <a:pt x="219" y="368"/>
                    <a:pt x="219" y="368"/>
                  </a:cubicBezTo>
                  <a:cubicBezTo>
                    <a:pt x="264" y="428"/>
                    <a:pt x="264" y="428"/>
                    <a:pt x="264" y="428"/>
                  </a:cubicBezTo>
                  <a:cubicBezTo>
                    <a:pt x="264" y="428"/>
                    <a:pt x="264" y="428"/>
                    <a:pt x="264" y="428"/>
                  </a:cubicBezTo>
                  <a:cubicBezTo>
                    <a:pt x="269" y="583"/>
                    <a:pt x="258" y="772"/>
                    <a:pt x="232" y="984"/>
                  </a:cubicBezTo>
                  <a:cubicBezTo>
                    <a:pt x="181" y="1404"/>
                    <a:pt x="83" y="1780"/>
                    <a:pt x="0" y="1879"/>
                  </a:cubicBezTo>
                  <a:cubicBezTo>
                    <a:pt x="5" y="1879"/>
                    <a:pt x="5" y="1879"/>
                    <a:pt x="5" y="1879"/>
                  </a:cubicBezTo>
                  <a:cubicBezTo>
                    <a:pt x="88" y="1775"/>
                    <a:pt x="185" y="1401"/>
                    <a:pt x="236" y="985"/>
                  </a:cubicBezTo>
                  <a:cubicBezTo>
                    <a:pt x="297" y="487"/>
                    <a:pt x="273" y="119"/>
                    <a:pt x="171" y="0"/>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6" name="Полилиния 15"/>
            <p:cNvSpPr>
              <a:spLocks/>
            </p:cNvSpPr>
            <p:nvPr userDrawn="1"/>
          </p:nvSpPr>
          <p:spPr bwMode="gray">
            <a:xfrm flipH="1">
              <a:off x="273050" y="6858000"/>
              <a:ext cx="9525" cy="0"/>
            </a:xfrm>
            <a:custGeom>
              <a:avLst/>
              <a:gdLst>
                <a:gd name="T0" fmla="*/ 6 w 6"/>
                <a:gd name="T1" fmla="*/ 0 w 6"/>
                <a:gd name="T2" fmla="*/ 6 w 6"/>
              </a:gdLst>
              <a:ahLst/>
              <a:cxnLst>
                <a:cxn ang="0">
                  <a:pos x="T0" y="0"/>
                </a:cxn>
                <a:cxn ang="0">
                  <a:pos x="T1" y="0"/>
                </a:cxn>
                <a:cxn ang="0">
                  <a:pos x="T2" y="0"/>
                </a:cxn>
              </a:cxnLst>
              <a:rect l="0" t="0" r="r" b="b"/>
              <a:pathLst>
                <a:path w="6">
                  <a:moveTo>
                    <a:pt x="6" y="0"/>
                  </a:moveTo>
                  <a:lnTo>
                    <a:pt x="0" y="0"/>
                  </a:lnTo>
                  <a:lnTo>
                    <a:pt x="6" y="0"/>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7" name="Линия 14"/>
            <p:cNvSpPr>
              <a:spLocks noChangeShapeType="1"/>
            </p:cNvSpPr>
            <p:nvPr userDrawn="1"/>
          </p:nvSpPr>
          <p:spPr bwMode="gray">
            <a:xfrm>
              <a:off x="273050" y="6858000"/>
              <a:ext cx="9525"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8" name="Полилиния 17"/>
            <p:cNvSpPr>
              <a:spLocks/>
            </p:cNvSpPr>
            <p:nvPr userDrawn="1"/>
          </p:nvSpPr>
          <p:spPr bwMode="gray">
            <a:xfrm flipH="1">
              <a:off x="273050" y="3594100"/>
              <a:ext cx="554038" cy="3263900"/>
            </a:xfrm>
            <a:custGeom>
              <a:avLst/>
              <a:gdLst>
                <a:gd name="T0" fmla="*/ 221 w 225"/>
                <a:gd name="T1" fmla="*/ 1334 h 1334"/>
                <a:gd name="T2" fmla="*/ 145 w 225"/>
                <a:gd name="T3" fmla="*/ 843 h 1334"/>
                <a:gd name="T4" fmla="*/ 0 w 225"/>
                <a:gd name="T5" fmla="*/ 1 h 1334"/>
                <a:gd name="T6" fmla="*/ 4 w 225"/>
                <a:gd name="T7" fmla="*/ 0 h 1334"/>
                <a:gd name="T8" fmla="*/ 149 w 225"/>
                <a:gd name="T9" fmla="*/ 842 h 1334"/>
                <a:gd name="T10" fmla="*/ 225 w 225"/>
                <a:gd name="T11" fmla="*/ 1334 h 1334"/>
              </a:gdLst>
              <a:ahLst/>
              <a:cxnLst>
                <a:cxn ang="0">
                  <a:pos x="T0" y="T1"/>
                </a:cxn>
                <a:cxn ang="0">
                  <a:pos x="T2" y="T3"/>
                </a:cxn>
                <a:cxn ang="0">
                  <a:pos x="T4" y="T5"/>
                </a:cxn>
                <a:cxn ang="0">
                  <a:pos x="T6" y="T7"/>
                </a:cxn>
                <a:cxn ang="0">
                  <a:pos x="T8" y="T9"/>
                </a:cxn>
                <a:cxn ang="0">
                  <a:pos x="T10" y="T11"/>
                </a:cxn>
              </a:cxnLst>
              <a:rect l="0" t="0" r="r" b="b"/>
              <a:pathLst>
                <a:path w="225" h="1334">
                  <a:moveTo>
                    <a:pt x="221" y="1334"/>
                  </a:moveTo>
                  <a:cubicBezTo>
                    <a:pt x="200" y="1243"/>
                    <a:pt x="174" y="1055"/>
                    <a:pt x="145" y="843"/>
                  </a:cubicBezTo>
                  <a:cubicBezTo>
                    <a:pt x="101" y="518"/>
                    <a:pt x="52" y="149"/>
                    <a:pt x="0" y="1"/>
                  </a:cubicBezTo>
                  <a:cubicBezTo>
                    <a:pt x="4" y="0"/>
                    <a:pt x="4" y="0"/>
                    <a:pt x="4" y="0"/>
                  </a:cubicBezTo>
                  <a:cubicBezTo>
                    <a:pt x="55" y="148"/>
                    <a:pt x="105" y="517"/>
                    <a:pt x="149" y="842"/>
                  </a:cubicBezTo>
                  <a:cubicBezTo>
                    <a:pt x="178" y="1055"/>
                    <a:pt x="204" y="1244"/>
                    <a:pt x="225" y="1334"/>
                  </a:cubicBezTo>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9" name="Полилиния 18"/>
            <p:cNvSpPr>
              <a:spLocks/>
            </p:cNvSpPr>
            <p:nvPr userDrawn="1"/>
          </p:nvSpPr>
          <p:spPr bwMode="gray">
            <a:xfrm flipH="1">
              <a:off x="133350" y="3444875"/>
              <a:ext cx="125413" cy="125412"/>
            </a:xfrm>
            <a:custGeom>
              <a:avLst/>
              <a:gdLst>
                <a:gd name="T0" fmla="*/ 51 w 51"/>
                <a:gd name="T1" fmla="*/ 25 h 51"/>
                <a:gd name="T2" fmla="*/ 42 w 51"/>
                <a:gd name="T3" fmla="*/ 20 h 51"/>
                <a:gd name="T4" fmla="*/ 46 w 51"/>
                <a:gd name="T5" fmla="*/ 11 h 51"/>
                <a:gd name="T6" fmla="*/ 39 w 51"/>
                <a:gd name="T7" fmla="*/ 11 h 51"/>
                <a:gd name="T8" fmla="*/ 38 w 51"/>
                <a:gd name="T9" fmla="*/ 4 h 51"/>
                <a:gd name="T10" fmla="*/ 32 w 51"/>
                <a:gd name="T11" fmla="*/ 7 h 51"/>
                <a:gd name="T12" fmla="*/ 28 w 51"/>
                <a:gd name="T13" fmla="*/ 0 h 51"/>
                <a:gd name="T14" fmla="*/ 23 w 51"/>
                <a:gd name="T15" fmla="*/ 5 h 51"/>
                <a:gd name="T16" fmla="*/ 18 w 51"/>
                <a:gd name="T17" fmla="*/ 1 h 51"/>
                <a:gd name="T18" fmla="*/ 16 w 51"/>
                <a:gd name="T19" fmla="*/ 9 h 51"/>
                <a:gd name="T20" fmla="*/ 8 w 51"/>
                <a:gd name="T21" fmla="*/ 7 h 51"/>
                <a:gd name="T22" fmla="*/ 10 w 51"/>
                <a:gd name="T23" fmla="*/ 16 h 51"/>
                <a:gd name="T24" fmla="*/ 1 w 51"/>
                <a:gd name="T25" fmla="*/ 18 h 51"/>
                <a:gd name="T26" fmla="*/ 4 w 51"/>
                <a:gd name="T27" fmla="*/ 22 h 51"/>
                <a:gd name="T28" fmla="*/ 0 w 51"/>
                <a:gd name="T29" fmla="*/ 26 h 51"/>
                <a:gd name="T30" fmla="*/ 9 w 51"/>
                <a:gd name="T31" fmla="*/ 31 h 51"/>
                <a:gd name="T32" fmla="*/ 4 w 51"/>
                <a:gd name="T33" fmla="*/ 40 h 51"/>
                <a:gd name="T34" fmla="*/ 12 w 51"/>
                <a:gd name="T35" fmla="*/ 40 h 51"/>
                <a:gd name="T36" fmla="*/ 12 w 51"/>
                <a:gd name="T37" fmla="*/ 47 h 51"/>
                <a:gd name="T38" fmla="*/ 19 w 51"/>
                <a:gd name="T39" fmla="*/ 44 h 51"/>
                <a:gd name="T40" fmla="*/ 22 w 51"/>
                <a:gd name="T41" fmla="*/ 51 h 51"/>
                <a:gd name="T42" fmla="*/ 27 w 51"/>
                <a:gd name="T43" fmla="*/ 46 h 51"/>
                <a:gd name="T44" fmla="*/ 32 w 51"/>
                <a:gd name="T45" fmla="*/ 50 h 51"/>
                <a:gd name="T46" fmla="*/ 35 w 51"/>
                <a:gd name="T47" fmla="*/ 42 h 51"/>
                <a:gd name="T48" fmla="*/ 43 w 51"/>
                <a:gd name="T49" fmla="*/ 44 h 51"/>
                <a:gd name="T50" fmla="*/ 41 w 51"/>
                <a:gd name="T51" fmla="*/ 36 h 51"/>
                <a:gd name="T52" fmla="*/ 49 w 51"/>
                <a:gd name="T53" fmla="*/ 34 h 51"/>
                <a:gd name="T54" fmla="*/ 46 w 51"/>
                <a:gd name="T55" fmla="*/ 29 h 51"/>
                <a:gd name="T56" fmla="*/ 51 w 51"/>
                <a:gd name="T57" fmla="*/ 2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1">
                  <a:moveTo>
                    <a:pt x="51" y="25"/>
                  </a:moveTo>
                  <a:cubicBezTo>
                    <a:pt x="51" y="23"/>
                    <a:pt x="47" y="21"/>
                    <a:pt x="42" y="20"/>
                  </a:cubicBezTo>
                  <a:cubicBezTo>
                    <a:pt x="45" y="16"/>
                    <a:pt x="47" y="13"/>
                    <a:pt x="46" y="11"/>
                  </a:cubicBezTo>
                  <a:cubicBezTo>
                    <a:pt x="45" y="10"/>
                    <a:pt x="42" y="10"/>
                    <a:pt x="39" y="11"/>
                  </a:cubicBezTo>
                  <a:cubicBezTo>
                    <a:pt x="40" y="7"/>
                    <a:pt x="40" y="5"/>
                    <a:pt x="38" y="4"/>
                  </a:cubicBezTo>
                  <a:cubicBezTo>
                    <a:pt x="37" y="3"/>
                    <a:pt x="34" y="4"/>
                    <a:pt x="32" y="7"/>
                  </a:cubicBezTo>
                  <a:cubicBezTo>
                    <a:pt x="31" y="3"/>
                    <a:pt x="30" y="1"/>
                    <a:pt x="28" y="0"/>
                  </a:cubicBezTo>
                  <a:cubicBezTo>
                    <a:pt x="26" y="0"/>
                    <a:pt x="25" y="2"/>
                    <a:pt x="23" y="5"/>
                  </a:cubicBezTo>
                  <a:cubicBezTo>
                    <a:pt x="21" y="2"/>
                    <a:pt x="20" y="1"/>
                    <a:pt x="18" y="1"/>
                  </a:cubicBezTo>
                  <a:cubicBezTo>
                    <a:pt x="16" y="2"/>
                    <a:pt x="16" y="5"/>
                    <a:pt x="16" y="9"/>
                  </a:cubicBezTo>
                  <a:cubicBezTo>
                    <a:pt x="12" y="7"/>
                    <a:pt x="9" y="6"/>
                    <a:pt x="8" y="7"/>
                  </a:cubicBezTo>
                  <a:cubicBezTo>
                    <a:pt x="7" y="8"/>
                    <a:pt x="7" y="12"/>
                    <a:pt x="10" y="16"/>
                  </a:cubicBezTo>
                  <a:cubicBezTo>
                    <a:pt x="5" y="15"/>
                    <a:pt x="2" y="16"/>
                    <a:pt x="1" y="18"/>
                  </a:cubicBezTo>
                  <a:cubicBezTo>
                    <a:pt x="1" y="19"/>
                    <a:pt x="2" y="21"/>
                    <a:pt x="4" y="22"/>
                  </a:cubicBezTo>
                  <a:cubicBezTo>
                    <a:pt x="1" y="24"/>
                    <a:pt x="0" y="25"/>
                    <a:pt x="0" y="26"/>
                  </a:cubicBezTo>
                  <a:cubicBezTo>
                    <a:pt x="0" y="28"/>
                    <a:pt x="3" y="30"/>
                    <a:pt x="9" y="31"/>
                  </a:cubicBezTo>
                  <a:cubicBezTo>
                    <a:pt x="5" y="35"/>
                    <a:pt x="3" y="38"/>
                    <a:pt x="4" y="40"/>
                  </a:cubicBezTo>
                  <a:cubicBezTo>
                    <a:pt x="5" y="41"/>
                    <a:pt x="8" y="41"/>
                    <a:pt x="12" y="40"/>
                  </a:cubicBezTo>
                  <a:cubicBezTo>
                    <a:pt x="11" y="44"/>
                    <a:pt x="11" y="47"/>
                    <a:pt x="12" y="47"/>
                  </a:cubicBezTo>
                  <a:cubicBezTo>
                    <a:pt x="13" y="48"/>
                    <a:pt x="16" y="47"/>
                    <a:pt x="19" y="44"/>
                  </a:cubicBezTo>
                  <a:cubicBezTo>
                    <a:pt x="20" y="48"/>
                    <a:pt x="21" y="51"/>
                    <a:pt x="22" y="51"/>
                  </a:cubicBezTo>
                  <a:cubicBezTo>
                    <a:pt x="24" y="51"/>
                    <a:pt x="26" y="49"/>
                    <a:pt x="27" y="46"/>
                  </a:cubicBezTo>
                  <a:cubicBezTo>
                    <a:pt x="29" y="49"/>
                    <a:pt x="31" y="50"/>
                    <a:pt x="32" y="50"/>
                  </a:cubicBezTo>
                  <a:cubicBezTo>
                    <a:pt x="34" y="49"/>
                    <a:pt x="35" y="47"/>
                    <a:pt x="35" y="42"/>
                  </a:cubicBezTo>
                  <a:cubicBezTo>
                    <a:pt x="38" y="44"/>
                    <a:pt x="41" y="45"/>
                    <a:pt x="43" y="44"/>
                  </a:cubicBezTo>
                  <a:cubicBezTo>
                    <a:pt x="44" y="43"/>
                    <a:pt x="43" y="40"/>
                    <a:pt x="41" y="36"/>
                  </a:cubicBezTo>
                  <a:cubicBezTo>
                    <a:pt x="46" y="36"/>
                    <a:pt x="49" y="35"/>
                    <a:pt x="49" y="34"/>
                  </a:cubicBezTo>
                  <a:cubicBezTo>
                    <a:pt x="50" y="32"/>
                    <a:pt x="49" y="31"/>
                    <a:pt x="46" y="29"/>
                  </a:cubicBezTo>
                  <a:cubicBezTo>
                    <a:pt x="49" y="28"/>
                    <a:pt x="51" y="26"/>
                    <a:pt x="51" y="25"/>
                  </a:cubicBezTo>
                  <a:close/>
                </a:path>
              </a:pathLst>
            </a:custGeom>
            <a:solidFill>
              <a:schemeClr val="accent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0" name="Полилиния 19"/>
            <p:cNvSpPr>
              <a:spLocks/>
            </p:cNvSpPr>
            <p:nvPr userDrawn="1"/>
          </p:nvSpPr>
          <p:spPr bwMode="gray">
            <a:xfrm flipH="1">
              <a:off x="936626" y="4335463"/>
              <a:ext cx="133350" cy="131762"/>
            </a:xfrm>
            <a:custGeom>
              <a:avLst/>
              <a:gdLst>
                <a:gd name="T0" fmla="*/ 54 w 54"/>
                <a:gd name="T1" fmla="*/ 31 h 54"/>
                <a:gd name="T2" fmla="*/ 50 w 54"/>
                <a:gd name="T3" fmla="*/ 26 h 54"/>
                <a:gd name="T4" fmla="*/ 54 w 54"/>
                <a:gd name="T5" fmla="*/ 22 h 54"/>
                <a:gd name="T6" fmla="*/ 43 w 54"/>
                <a:gd name="T7" fmla="*/ 18 h 54"/>
                <a:gd name="T8" fmla="*/ 47 w 54"/>
                <a:gd name="T9" fmla="*/ 8 h 54"/>
                <a:gd name="T10" fmla="*/ 39 w 54"/>
                <a:gd name="T11" fmla="*/ 9 h 54"/>
                <a:gd name="T12" fmla="*/ 37 w 54"/>
                <a:gd name="T13" fmla="*/ 1 h 54"/>
                <a:gd name="T14" fmla="*/ 30 w 54"/>
                <a:gd name="T15" fmla="*/ 6 h 54"/>
                <a:gd name="T16" fmla="*/ 25 w 54"/>
                <a:gd name="T17" fmla="*/ 0 h 54"/>
                <a:gd name="T18" fmla="*/ 21 w 54"/>
                <a:gd name="T19" fmla="*/ 6 h 54"/>
                <a:gd name="T20" fmla="*/ 15 w 54"/>
                <a:gd name="T21" fmla="*/ 2 h 54"/>
                <a:gd name="T22" fmla="*/ 14 w 54"/>
                <a:gd name="T23" fmla="*/ 11 h 54"/>
                <a:gd name="T24" fmla="*/ 5 w 54"/>
                <a:gd name="T25" fmla="*/ 10 h 54"/>
                <a:gd name="T26" fmla="*/ 9 w 54"/>
                <a:gd name="T27" fmla="*/ 19 h 54"/>
                <a:gd name="T28" fmla="*/ 0 w 54"/>
                <a:gd name="T29" fmla="*/ 23 h 54"/>
                <a:gd name="T30" fmla="*/ 4 w 54"/>
                <a:gd name="T31" fmla="*/ 27 h 54"/>
                <a:gd name="T32" fmla="*/ 0 w 54"/>
                <a:gd name="T33" fmla="*/ 32 h 54"/>
                <a:gd name="T34" fmla="*/ 11 w 54"/>
                <a:gd name="T35" fmla="*/ 36 h 54"/>
                <a:gd name="T36" fmla="*/ 8 w 54"/>
                <a:gd name="T37" fmla="*/ 46 h 54"/>
                <a:gd name="T38" fmla="*/ 15 w 54"/>
                <a:gd name="T39" fmla="*/ 45 h 54"/>
                <a:gd name="T40" fmla="*/ 17 w 54"/>
                <a:gd name="T41" fmla="*/ 52 h 54"/>
                <a:gd name="T42" fmla="*/ 24 w 54"/>
                <a:gd name="T43" fmla="*/ 48 h 54"/>
                <a:gd name="T44" fmla="*/ 29 w 54"/>
                <a:gd name="T45" fmla="*/ 54 h 54"/>
                <a:gd name="T46" fmla="*/ 33 w 54"/>
                <a:gd name="T47" fmla="*/ 48 h 54"/>
                <a:gd name="T48" fmla="*/ 39 w 54"/>
                <a:gd name="T49" fmla="*/ 51 h 54"/>
                <a:gd name="T50" fmla="*/ 40 w 54"/>
                <a:gd name="T51" fmla="*/ 43 h 54"/>
                <a:gd name="T52" fmla="*/ 49 w 54"/>
                <a:gd name="T53" fmla="*/ 43 h 54"/>
                <a:gd name="T54" fmla="*/ 46 w 54"/>
                <a:gd name="T55" fmla="*/ 35 h 54"/>
                <a:gd name="T56" fmla="*/ 54 w 54"/>
                <a:gd name="T57" fmla="*/ 3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 h="54">
                  <a:moveTo>
                    <a:pt x="54" y="31"/>
                  </a:moveTo>
                  <a:cubicBezTo>
                    <a:pt x="54" y="29"/>
                    <a:pt x="53" y="28"/>
                    <a:pt x="50" y="26"/>
                  </a:cubicBezTo>
                  <a:cubicBezTo>
                    <a:pt x="53" y="25"/>
                    <a:pt x="54" y="23"/>
                    <a:pt x="54" y="22"/>
                  </a:cubicBezTo>
                  <a:cubicBezTo>
                    <a:pt x="53" y="20"/>
                    <a:pt x="49" y="18"/>
                    <a:pt x="43" y="18"/>
                  </a:cubicBezTo>
                  <a:cubicBezTo>
                    <a:pt x="47" y="13"/>
                    <a:pt x="48" y="9"/>
                    <a:pt x="47" y="8"/>
                  </a:cubicBezTo>
                  <a:cubicBezTo>
                    <a:pt x="45" y="7"/>
                    <a:pt x="43" y="7"/>
                    <a:pt x="39" y="9"/>
                  </a:cubicBezTo>
                  <a:cubicBezTo>
                    <a:pt x="39" y="5"/>
                    <a:pt x="39" y="2"/>
                    <a:pt x="37" y="1"/>
                  </a:cubicBezTo>
                  <a:cubicBezTo>
                    <a:pt x="35" y="1"/>
                    <a:pt x="33" y="3"/>
                    <a:pt x="30" y="6"/>
                  </a:cubicBezTo>
                  <a:cubicBezTo>
                    <a:pt x="29" y="2"/>
                    <a:pt x="27" y="0"/>
                    <a:pt x="25" y="0"/>
                  </a:cubicBezTo>
                  <a:cubicBezTo>
                    <a:pt x="24" y="0"/>
                    <a:pt x="22" y="2"/>
                    <a:pt x="21" y="6"/>
                  </a:cubicBezTo>
                  <a:cubicBezTo>
                    <a:pt x="19" y="3"/>
                    <a:pt x="16" y="2"/>
                    <a:pt x="15" y="2"/>
                  </a:cubicBezTo>
                  <a:cubicBezTo>
                    <a:pt x="13" y="3"/>
                    <a:pt x="13" y="6"/>
                    <a:pt x="14" y="11"/>
                  </a:cubicBezTo>
                  <a:cubicBezTo>
                    <a:pt x="10" y="9"/>
                    <a:pt x="6" y="9"/>
                    <a:pt x="5" y="10"/>
                  </a:cubicBezTo>
                  <a:cubicBezTo>
                    <a:pt x="4" y="12"/>
                    <a:pt x="5" y="15"/>
                    <a:pt x="9" y="19"/>
                  </a:cubicBezTo>
                  <a:cubicBezTo>
                    <a:pt x="4" y="20"/>
                    <a:pt x="0" y="21"/>
                    <a:pt x="0" y="23"/>
                  </a:cubicBezTo>
                  <a:cubicBezTo>
                    <a:pt x="0" y="24"/>
                    <a:pt x="1" y="26"/>
                    <a:pt x="4" y="27"/>
                  </a:cubicBezTo>
                  <a:cubicBezTo>
                    <a:pt x="1" y="29"/>
                    <a:pt x="0" y="31"/>
                    <a:pt x="0" y="32"/>
                  </a:cubicBezTo>
                  <a:cubicBezTo>
                    <a:pt x="1" y="34"/>
                    <a:pt x="5" y="35"/>
                    <a:pt x="11" y="36"/>
                  </a:cubicBezTo>
                  <a:cubicBezTo>
                    <a:pt x="7" y="41"/>
                    <a:pt x="6" y="45"/>
                    <a:pt x="8" y="46"/>
                  </a:cubicBezTo>
                  <a:cubicBezTo>
                    <a:pt x="9" y="47"/>
                    <a:pt x="12" y="47"/>
                    <a:pt x="15" y="45"/>
                  </a:cubicBezTo>
                  <a:cubicBezTo>
                    <a:pt x="15" y="49"/>
                    <a:pt x="16" y="52"/>
                    <a:pt x="17" y="52"/>
                  </a:cubicBezTo>
                  <a:cubicBezTo>
                    <a:pt x="19" y="53"/>
                    <a:pt x="21" y="51"/>
                    <a:pt x="24" y="48"/>
                  </a:cubicBezTo>
                  <a:cubicBezTo>
                    <a:pt x="25" y="52"/>
                    <a:pt x="27" y="54"/>
                    <a:pt x="29" y="54"/>
                  </a:cubicBezTo>
                  <a:cubicBezTo>
                    <a:pt x="30" y="54"/>
                    <a:pt x="32" y="52"/>
                    <a:pt x="33" y="48"/>
                  </a:cubicBezTo>
                  <a:cubicBezTo>
                    <a:pt x="35" y="51"/>
                    <a:pt x="38" y="52"/>
                    <a:pt x="39" y="51"/>
                  </a:cubicBezTo>
                  <a:cubicBezTo>
                    <a:pt x="41" y="51"/>
                    <a:pt x="41" y="47"/>
                    <a:pt x="40" y="43"/>
                  </a:cubicBezTo>
                  <a:cubicBezTo>
                    <a:pt x="45" y="44"/>
                    <a:pt x="48" y="45"/>
                    <a:pt x="49" y="43"/>
                  </a:cubicBezTo>
                  <a:cubicBezTo>
                    <a:pt x="50" y="42"/>
                    <a:pt x="49" y="39"/>
                    <a:pt x="46" y="35"/>
                  </a:cubicBezTo>
                  <a:cubicBezTo>
                    <a:pt x="51" y="34"/>
                    <a:pt x="54" y="33"/>
                    <a:pt x="54" y="31"/>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1" name="Полилиния 20"/>
            <p:cNvSpPr>
              <a:spLocks/>
            </p:cNvSpPr>
            <p:nvPr userDrawn="1"/>
          </p:nvSpPr>
          <p:spPr bwMode="gray">
            <a:xfrm flipH="1">
              <a:off x="44450" y="5021263"/>
              <a:ext cx="317500" cy="317500"/>
            </a:xfrm>
            <a:custGeom>
              <a:avLst/>
              <a:gdLst>
                <a:gd name="T0" fmla="*/ 129 w 129"/>
                <a:gd name="T1" fmla="*/ 75 h 130"/>
                <a:gd name="T2" fmla="*/ 119 w 129"/>
                <a:gd name="T3" fmla="*/ 64 h 130"/>
                <a:gd name="T4" fmla="*/ 128 w 129"/>
                <a:gd name="T5" fmla="*/ 53 h 130"/>
                <a:gd name="T6" fmla="*/ 103 w 129"/>
                <a:gd name="T7" fmla="*/ 45 h 130"/>
                <a:gd name="T8" fmla="*/ 111 w 129"/>
                <a:gd name="T9" fmla="*/ 20 h 130"/>
                <a:gd name="T10" fmla="*/ 93 w 129"/>
                <a:gd name="T11" fmla="*/ 23 h 130"/>
                <a:gd name="T12" fmla="*/ 88 w 129"/>
                <a:gd name="T13" fmla="*/ 5 h 130"/>
                <a:gd name="T14" fmla="*/ 72 w 129"/>
                <a:gd name="T15" fmla="*/ 16 h 130"/>
                <a:gd name="T16" fmla="*/ 61 w 129"/>
                <a:gd name="T17" fmla="*/ 1 h 130"/>
                <a:gd name="T18" fmla="*/ 51 w 129"/>
                <a:gd name="T19" fmla="*/ 15 h 130"/>
                <a:gd name="T20" fmla="*/ 36 w 129"/>
                <a:gd name="T21" fmla="*/ 7 h 130"/>
                <a:gd name="T22" fmla="*/ 33 w 129"/>
                <a:gd name="T23" fmla="*/ 28 h 130"/>
                <a:gd name="T24" fmla="*/ 13 w 129"/>
                <a:gd name="T25" fmla="*/ 26 h 130"/>
                <a:gd name="T26" fmla="*/ 21 w 129"/>
                <a:gd name="T27" fmla="*/ 47 h 130"/>
                <a:gd name="T28" fmla="*/ 0 w 129"/>
                <a:gd name="T29" fmla="*/ 56 h 130"/>
                <a:gd name="T30" fmla="*/ 10 w 129"/>
                <a:gd name="T31" fmla="*/ 67 h 130"/>
                <a:gd name="T32" fmla="*/ 1 w 129"/>
                <a:gd name="T33" fmla="*/ 78 h 130"/>
                <a:gd name="T34" fmla="*/ 26 w 129"/>
                <a:gd name="T35" fmla="*/ 86 h 130"/>
                <a:gd name="T36" fmla="*/ 18 w 129"/>
                <a:gd name="T37" fmla="*/ 111 h 130"/>
                <a:gd name="T38" fmla="*/ 36 w 129"/>
                <a:gd name="T39" fmla="*/ 108 h 130"/>
                <a:gd name="T40" fmla="*/ 41 w 129"/>
                <a:gd name="T41" fmla="*/ 126 h 130"/>
                <a:gd name="T42" fmla="*/ 57 w 129"/>
                <a:gd name="T43" fmla="*/ 115 h 130"/>
                <a:gd name="T44" fmla="*/ 69 w 129"/>
                <a:gd name="T45" fmla="*/ 130 h 130"/>
                <a:gd name="T46" fmla="*/ 78 w 129"/>
                <a:gd name="T47" fmla="*/ 116 h 130"/>
                <a:gd name="T48" fmla="*/ 93 w 129"/>
                <a:gd name="T49" fmla="*/ 124 h 130"/>
                <a:gd name="T50" fmla="*/ 96 w 129"/>
                <a:gd name="T51" fmla="*/ 103 h 130"/>
                <a:gd name="T52" fmla="*/ 116 w 129"/>
                <a:gd name="T53" fmla="*/ 104 h 130"/>
                <a:gd name="T54" fmla="*/ 108 w 129"/>
                <a:gd name="T55" fmla="*/ 84 h 130"/>
                <a:gd name="T56" fmla="*/ 129 w 129"/>
                <a:gd name="T57" fmla="*/ 7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9" h="130">
                  <a:moveTo>
                    <a:pt x="129" y="75"/>
                  </a:moveTo>
                  <a:cubicBezTo>
                    <a:pt x="129" y="71"/>
                    <a:pt x="126" y="68"/>
                    <a:pt x="119" y="64"/>
                  </a:cubicBezTo>
                  <a:cubicBezTo>
                    <a:pt x="126" y="60"/>
                    <a:pt x="129" y="56"/>
                    <a:pt x="128" y="53"/>
                  </a:cubicBezTo>
                  <a:cubicBezTo>
                    <a:pt x="127" y="48"/>
                    <a:pt x="118" y="45"/>
                    <a:pt x="103" y="45"/>
                  </a:cubicBezTo>
                  <a:cubicBezTo>
                    <a:pt x="111" y="33"/>
                    <a:pt x="114" y="23"/>
                    <a:pt x="111" y="20"/>
                  </a:cubicBezTo>
                  <a:cubicBezTo>
                    <a:pt x="108" y="17"/>
                    <a:pt x="101" y="18"/>
                    <a:pt x="93" y="23"/>
                  </a:cubicBezTo>
                  <a:cubicBezTo>
                    <a:pt x="93" y="13"/>
                    <a:pt x="92" y="6"/>
                    <a:pt x="88" y="5"/>
                  </a:cubicBezTo>
                  <a:cubicBezTo>
                    <a:pt x="84" y="3"/>
                    <a:pt x="79" y="8"/>
                    <a:pt x="72" y="16"/>
                  </a:cubicBezTo>
                  <a:cubicBezTo>
                    <a:pt x="69" y="6"/>
                    <a:pt x="65" y="0"/>
                    <a:pt x="61" y="1"/>
                  </a:cubicBezTo>
                  <a:cubicBezTo>
                    <a:pt x="57" y="1"/>
                    <a:pt x="53" y="6"/>
                    <a:pt x="51" y="15"/>
                  </a:cubicBezTo>
                  <a:cubicBezTo>
                    <a:pt x="45" y="8"/>
                    <a:pt x="39" y="5"/>
                    <a:pt x="36" y="7"/>
                  </a:cubicBezTo>
                  <a:cubicBezTo>
                    <a:pt x="32" y="9"/>
                    <a:pt x="31" y="17"/>
                    <a:pt x="33" y="28"/>
                  </a:cubicBezTo>
                  <a:cubicBezTo>
                    <a:pt x="23" y="24"/>
                    <a:pt x="16" y="23"/>
                    <a:pt x="13" y="26"/>
                  </a:cubicBezTo>
                  <a:cubicBezTo>
                    <a:pt x="10" y="30"/>
                    <a:pt x="13" y="38"/>
                    <a:pt x="21" y="47"/>
                  </a:cubicBezTo>
                  <a:cubicBezTo>
                    <a:pt x="9" y="48"/>
                    <a:pt x="1" y="51"/>
                    <a:pt x="0" y="56"/>
                  </a:cubicBezTo>
                  <a:cubicBezTo>
                    <a:pt x="0" y="59"/>
                    <a:pt x="3" y="63"/>
                    <a:pt x="10" y="67"/>
                  </a:cubicBezTo>
                  <a:cubicBezTo>
                    <a:pt x="4" y="70"/>
                    <a:pt x="0" y="74"/>
                    <a:pt x="1" y="78"/>
                  </a:cubicBezTo>
                  <a:cubicBezTo>
                    <a:pt x="2" y="83"/>
                    <a:pt x="11" y="85"/>
                    <a:pt x="26" y="86"/>
                  </a:cubicBezTo>
                  <a:cubicBezTo>
                    <a:pt x="18" y="98"/>
                    <a:pt x="15" y="107"/>
                    <a:pt x="18" y="111"/>
                  </a:cubicBezTo>
                  <a:cubicBezTo>
                    <a:pt x="21" y="114"/>
                    <a:pt x="28" y="112"/>
                    <a:pt x="36" y="108"/>
                  </a:cubicBezTo>
                  <a:cubicBezTo>
                    <a:pt x="36" y="118"/>
                    <a:pt x="37" y="124"/>
                    <a:pt x="41" y="126"/>
                  </a:cubicBezTo>
                  <a:cubicBezTo>
                    <a:pt x="45" y="127"/>
                    <a:pt x="51" y="123"/>
                    <a:pt x="57" y="115"/>
                  </a:cubicBezTo>
                  <a:cubicBezTo>
                    <a:pt x="60" y="125"/>
                    <a:pt x="64" y="130"/>
                    <a:pt x="69" y="130"/>
                  </a:cubicBezTo>
                  <a:cubicBezTo>
                    <a:pt x="72" y="130"/>
                    <a:pt x="76" y="124"/>
                    <a:pt x="78" y="116"/>
                  </a:cubicBezTo>
                  <a:cubicBezTo>
                    <a:pt x="84" y="122"/>
                    <a:pt x="90" y="125"/>
                    <a:pt x="93" y="124"/>
                  </a:cubicBezTo>
                  <a:cubicBezTo>
                    <a:pt x="97" y="122"/>
                    <a:pt x="98" y="114"/>
                    <a:pt x="96" y="103"/>
                  </a:cubicBezTo>
                  <a:cubicBezTo>
                    <a:pt x="106" y="107"/>
                    <a:pt x="114" y="108"/>
                    <a:pt x="116" y="104"/>
                  </a:cubicBezTo>
                  <a:cubicBezTo>
                    <a:pt x="119" y="101"/>
                    <a:pt x="116" y="93"/>
                    <a:pt x="108" y="84"/>
                  </a:cubicBezTo>
                  <a:cubicBezTo>
                    <a:pt x="120" y="82"/>
                    <a:pt x="128" y="79"/>
                    <a:pt x="129" y="75"/>
                  </a:cubicBezTo>
                  <a:close/>
                </a:path>
              </a:pathLst>
            </a:custGeom>
            <a:solidFill>
              <a:schemeClr val="accent2">
                <a:lumMod val="75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2" name="Полилиния 21"/>
            <p:cNvSpPr>
              <a:spLocks/>
            </p:cNvSpPr>
            <p:nvPr userDrawn="1"/>
          </p:nvSpPr>
          <p:spPr bwMode="gray">
            <a:xfrm flipH="1">
              <a:off x="771526" y="3168650"/>
              <a:ext cx="131763" cy="131762"/>
            </a:xfrm>
            <a:custGeom>
              <a:avLst/>
              <a:gdLst>
                <a:gd name="T0" fmla="*/ 52 w 53"/>
                <a:gd name="T1" fmla="*/ 31 h 54"/>
                <a:gd name="T2" fmla="*/ 49 w 53"/>
                <a:gd name="T3" fmla="*/ 27 h 54"/>
                <a:gd name="T4" fmla="*/ 52 w 53"/>
                <a:gd name="T5" fmla="*/ 22 h 54"/>
                <a:gd name="T6" fmla="*/ 42 w 53"/>
                <a:gd name="T7" fmla="*/ 19 h 54"/>
                <a:gd name="T8" fmla="*/ 45 w 53"/>
                <a:gd name="T9" fmla="*/ 8 h 54"/>
                <a:gd name="T10" fmla="*/ 38 w 53"/>
                <a:gd name="T11" fmla="*/ 10 h 54"/>
                <a:gd name="T12" fmla="*/ 36 w 53"/>
                <a:gd name="T13" fmla="*/ 2 h 54"/>
                <a:gd name="T14" fmla="*/ 29 w 53"/>
                <a:gd name="T15" fmla="*/ 7 h 54"/>
                <a:gd name="T16" fmla="*/ 24 w 53"/>
                <a:gd name="T17" fmla="*/ 1 h 54"/>
                <a:gd name="T18" fmla="*/ 21 w 53"/>
                <a:gd name="T19" fmla="*/ 6 h 54"/>
                <a:gd name="T20" fmla="*/ 14 w 53"/>
                <a:gd name="T21" fmla="*/ 3 h 54"/>
                <a:gd name="T22" fmla="*/ 13 w 53"/>
                <a:gd name="T23" fmla="*/ 12 h 54"/>
                <a:gd name="T24" fmla="*/ 5 w 53"/>
                <a:gd name="T25" fmla="*/ 11 h 54"/>
                <a:gd name="T26" fmla="*/ 8 w 53"/>
                <a:gd name="T27" fmla="*/ 20 h 54"/>
                <a:gd name="T28" fmla="*/ 0 w 53"/>
                <a:gd name="T29" fmla="*/ 23 h 54"/>
                <a:gd name="T30" fmla="*/ 4 w 53"/>
                <a:gd name="T31" fmla="*/ 28 h 54"/>
                <a:gd name="T32" fmla="*/ 0 w 53"/>
                <a:gd name="T33" fmla="*/ 32 h 54"/>
                <a:gd name="T34" fmla="*/ 10 w 53"/>
                <a:gd name="T35" fmla="*/ 36 h 54"/>
                <a:gd name="T36" fmla="*/ 7 w 53"/>
                <a:gd name="T37" fmla="*/ 46 h 54"/>
                <a:gd name="T38" fmla="*/ 15 w 53"/>
                <a:gd name="T39" fmla="*/ 45 h 54"/>
                <a:gd name="T40" fmla="*/ 16 w 53"/>
                <a:gd name="T41" fmla="*/ 52 h 54"/>
                <a:gd name="T42" fmla="*/ 23 w 53"/>
                <a:gd name="T43" fmla="*/ 48 h 54"/>
                <a:gd name="T44" fmla="*/ 28 w 53"/>
                <a:gd name="T45" fmla="*/ 54 h 54"/>
                <a:gd name="T46" fmla="*/ 32 w 53"/>
                <a:gd name="T47" fmla="*/ 48 h 54"/>
                <a:gd name="T48" fmla="*/ 38 w 53"/>
                <a:gd name="T49" fmla="*/ 51 h 54"/>
                <a:gd name="T50" fmla="*/ 39 w 53"/>
                <a:gd name="T51" fmla="*/ 43 h 54"/>
                <a:gd name="T52" fmla="*/ 47 w 53"/>
                <a:gd name="T53" fmla="*/ 43 h 54"/>
                <a:gd name="T54" fmla="*/ 44 w 53"/>
                <a:gd name="T55" fmla="*/ 35 h 54"/>
                <a:gd name="T56" fmla="*/ 52 w 53"/>
                <a:gd name="T57" fmla="*/ 3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3" h="54">
                  <a:moveTo>
                    <a:pt x="52" y="31"/>
                  </a:moveTo>
                  <a:cubicBezTo>
                    <a:pt x="53" y="30"/>
                    <a:pt x="51" y="28"/>
                    <a:pt x="49" y="27"/>
                  </a:cubicBezTo>
                  <a:cubicBezTo>
                    <a:pt x="51" y="25"/>
                    <a:pt x="52" y="23"/>
                    <a:pt x="52" y="22"/>
                  </a:cubicBezTo>
                  <a:cubicBezTo>
                    <a:pt x="52" y="20"/>
                    <a:pt x="48" y="19"/>
                    <a:pt x="42" y="19"/>
                  </a:cubicBezTo>
                  <a:cubicBezTo>
                    <a:pt x="45" y="14"/>
                    <a:pt x="47" y="10"/>
                    <a:pt x="45" y="8"/>
                  </a:cubicBezTo>
                  <a:cubicBezTo>
                    <a:pt x="44" y="7"/>
                    <a:pt x="41" y="8"/>
                    <a:pt x="38" y="10"/>
                  </a:cubicBezTo>
                  <a:cubicBezTo>
                    <a:pt x="38" y="6"/>
                    <a:pt x="37" y="3"/>
                    <a:pt x="36" y="2"/>
                  </a:cubicBezTo>
                  <a:cubicBezTo>
                    <a:pt x="34" y="2"/>
                    <a:pt x="32" y="3"/>
                    <a:pt x="29" y="7"/>
                  </a:cubicBezTo>
                  <a:cubicBezTo>
                    <a:pt x="28" y="3"/>
                    <a:pt x="26" y="0"/>
                    <a:pt x="24" y="1"/>
                  </a:cubicBezTo>
                  <a:cubicBezTo>
                    <a:pt x="23" y="1"/>
                    <a:pt x="22" y="3"/>
                    <a:pt x="21" y="6"/>
                  </a:cubicBezTo>
                  <a:cubicBezTo>
                    <a:pt x="18" y="4"/>
                    <a:pt x="16" y="3"/>
                    <a:pt x="14" y="3"/>
                  </a:cubicBezTo>
                  <a:cubicBezTo>
                    <a:pt x="13" y="4"/>
                    <a:pt x="13" y="7"/>
                    <a:pt x="13" y="12"/>
                  </a:cubicBezTo>
                  <a:cubicBezTo>
                    <a:pt x="9" y="10"/>
                    <a:pt x="6" y="10"/>
                    <a:pt x="5" y="11"/>
                  </a:cubicBezTo>
                  <a:cubicBezTo>
                    <a:pt x="4" y="13"/>
                    <a:pt x="5" y="16"/>
                    <a:pt x="8" y="20"/>
                  </a:cubicBezTo>
                  <a:cubicBezTo>
                    <a:pt x="3" y="20"/>
                    <a:pt x="0" y="21"/>
                    <a:pt x="0" y="23"/>
                  </a:cubicBezTo>
                  <a:cubicBezTo>
                    <a:pt x="0" y="25"/>
                    <a:pt x="1" y="26"/>
                    <a:pt x="4" y="28"/>
                  </a:cubicBezTo>
                  <a:cubicBezTo>
                    <a:pt x="1" y="29"/>
                    <a:pt x="0" y="31"/>
                    <a:pt x="0" y="32"/>
                  </a:cubicBezTo>
                  <a:cubicBezTo>
                    <a:pt x="0" y="34"/>
                    <a:pt x="4" y="35"/>
                    <a:pt x="10" y="36"/>
                  </a:cubicBezTo>
                  <a:cubicBezTo>
                    <a:pt x="7" y="40"/>
                    <a:pt x="6" y="44"/>
                    <a:pt x="7" y="46"/>
                  </a:cubicBezTo>
                  <a:cubicBezTo>
                    <a:pt x="8" y="47"/>
                    <a:pt x="11" y="46"/>
                    <a:pt x="15" y="45"/>
                  </a:cubicBezTo>
                  <a:cubicBezTo>
                    <a:pt x="14" y="49"/>
                    <a:pt x="15" y="51"/>
                    <a:pt x="16" y="52"/>
                  </a:cubicBezTo>
                  <a:cubicBezTo>
                    <a:pt x="18" y="53"/>
                    <a:pt x="20" y="51"/>
                    <a:pt x="23" y="48"/>
                  </a:cubicBezTo>
                  <a:cubicBezTo>
                    <a:pt x="24" y="51"/>
                    <a:pt x="26" y="54"/>
                    <a:pt x="28" y="54"/>
                  </a:cubicBezTo>
                  <a:cubicBezTo>
                    <a:pt x="29" y="54"/>
                    <a:pt x="31" y="51"/>
                    <a:pt x="32" y="48"/>
                  </a:cubicBezTo>
                  <a:cubicBezTo>
                    <a:pt x="34" y="50"/>
                    <a:pt x="36" y="52"/>
                    <a:pt x="38" y="51"/>
                  </a:cubicBezTo>
                  <a:cubicBezTo>
                    <a:pt x="39" y="50"/>
                    <a:pt x="40" y="47"/>
                    <a:pt x="39" y="43"/>
                  </a:cubicBezTo>
                  <a:cubicBezTo>
                    <a:pt x="43" y="44"/>
                    <a:pt x="46" y="45"/>
                    <a:pt x="47" y="43"/>
                  </a:cubicBezTo>
                  <a:cubicBezTo>
                    <a:pt x="48" y="42"/>
                    <a:pt x="47" y="39"/>
                    <a:pt x="44" y="35"/>
                  </a:cubicBezTo>
                  <a:cubicBezTo>
                    <a:pt x="49" y="34"/>
                    <a:pt x="52" y="33"/>
                    <a:pt x="52" y="31"/>
                  </a:cubicBezTo>
                  <a:close/>
                </a:path>
              </a:pathLst>
            </a:custGeom>
            <a:solidFill>
              <a:schemeClr val="accent1">
                <a:lumMod val="75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3" name="Полилиния 22"/>
            <p:cNvSpPr>
              <a:spLocks/>
            </p:cNvSpPr>
            <p:nvPr userDrawn="1"/>
          </p:nvSpPr>
          <p:spPr bwMode="gray">
            <a:xfrm flipH="1">
              <a:off x="118857" y="1370013"/>
              <a:ext cx="260350" cy="258762"/>
            </a:xfrm>
            <a:custGeom>
              <a:avLst/>
              <a:gdLst>
                <a:gd name="T0" fmla="*/ 50 w 106"/>
                <a:gd name="T1" fmla="*/ 0 h 106"/>
                <a:gd name="T2" fmla="*/ 50 w 106"/>
                <a:gd name="T3" fmla="*/ 0 h 106"/>
                <a:gd name="T4" fmla="*/ 42 w 106"/>
                <a:gd name="T5" fmla="*/ 12 h 106"/>
                <a:gd name="T6" fmla="*/ 32 w 106"/>
                <a:gd name="T7" fmla="*/ 5 h 106"/>
                <a:gd name="T8" fmla="*/ 30 w 106"/>
                <a:gd name="T9" fmla="*/ 5 h 106"/>
                <a:gd name="T10" fmla="*/ 28 w 106"/>
                <a:gd name="T11" fmla="*/ 22 h 106"/>
                <a:gd name="T12" fmla="*/ 16 w 106"/>
                <a:gd name="T13" fmla="*/ 19 h 106"/>
                <a:gd name="T14" fmla="*/ 11 w 106"/>
                <a:gd name="T15" fmla="*/ 21 h 106"/>
                <a:gd name="T16" fmla="*/ 17 w 106"/>
                <a:gd name="T17" fmla="*/ 38 h 106"/>
                <a:gd name="T18" fmla="*/ 1 w 106"/>
                <a:gd name="T19" fmla="*/ 45 h 106"/>
                <a:gd name="T20" fmla="*/ 8 w 106"/>
                <a:gd name="T21" fmla="*/ 54 h 106"/>
                <a:gd name="T22" fmla="*/ 1 w 106"/>
                <a:gd name="T23" fmla="*/ 63 h 106"/>
                <a:gd name="T24" fmla="*/ 21 w 106"/>
                <a:gd name="T25" fmla="*/ 70 h 106"/>
                <a:gd name="T26" fmla="*/ 15 w 106"/>
                <a:gd name="T27" fmla="*/ 91 h 106"/>
                <a:gd name="T28" fmla="*/ 19 w 106"/>
                <a:gd name="T29" fmla="*/ 92 h 106"/>
                <a:gd name="T30" fmla="*/ 30 w 106"/>
                <a:gd name="T31" fmla="*/ 88 h 106"/>
                <a:gd name="T32" fmla="*/ 34 w 106"/>
                <a:gd name="T33" fmla="*/ 103 h 106"/>
                <a:gd name="T34" fmla="*/ 35 w 106"/>
                <a:gd name="T35" fmla="*/ 103 h 106"/>
                <a:gd name="T36" fmla="*/ 47 w 106"/>
                <a:gd name="T37" fmla="*/ 94 h 106"/>
                <a:gd name="T38" fmla="*/ 56 w 106"/>
                <a:gd name="T39" fmla="*/ 106 h 106"/>
                <a:gd name="T40" fmla="*/ 57 w 106"/>
                <a:gd name="T41" fmla="*/ 106 h 106"/>
                <a:gd name="T42" fmla="*/ 64 w 106"/>
                <a:gd name="T43" fmla="*/ 95 h 106"/>
                <a:gd name="T44" fmla="*/ 75 w 106"/>
                <a:gd name="T45" fmla="*/ 101 h 106"/>
                <a:gd name="T46" fmla="*/ 77 w 106"/>
                <a:gd name="T47" fmla="*/ 101 h 106"/>
                <a:gd name="T48" fmla="*/ 79 w 106"/>
                <a:gd name="T49" fmla="*/ 84 h 106"/>
                <a:gd name="T50" fmla="*/ 91 w 106"/>
                <a:gd name="T51" fmla="*/ 87 h 106"/>
                <a:gd name="T52" fmla="*/ 96 w 106"/>
                <a:gd name="T53" fmla="*/ 85 h 106"/>
                <a:gd name="T54" fmla="*/ 89 w 106"/>
                <a:gd name="T55" fmla="*/ 68 h 106"/>
                <a:gd name="T56" fmla="*/ 106 w 106"/>
                <a:gd name="T57" fmla="*/ 61 h 106"/>
                <a:gd name="T58" fmla="*/ 98 w 106"/>
                <a:gd name="T59" fmla="*/ 52 h 106"/>
                <a:gd name="T60" fmla="*/ 106 w 106"/>
                <a:gd name="T61" fmla="*/ 43 h 106"/>
                <a:gd name="T62" fmla="*/ 85 w 106"/>
                <a:gd name="T63" fmla="*/ 36 h 106"/>
                <a:gd name="T64" fmla="*/ 91 w 106"/>
                <a:gd name="T65" fmla="*/ 16 h 106"/>
                <a:gd name="T66" fmla="*/ 88 w 106"/>
                <a:gd name="T67" fmla="*/ 15 h 106"/>
                <a:gd name="T68" fmla="*/ 76 w 106"/>
                <a:gd name="T69" fmla="*/ 18 h 106"/>
                <a:gd name="T70" fmla="*/ 73 w 106"/>
                <a:gd name="T71" fmla="*/ 4 h 106"/>
                <a:gd name="T72" fmla="*/ 71 w 106"/>
                <a:gd name="T73" fmla="*/ 3 h 106"/>
                <a:gd name="T74" fmla="*/ 60 w 106"/>
                <a:gd name="T75" fmla="*/ 12 h 106"/>
                <a:gd name="T76" fmla="*/ 50 w 106"/>
                <a:gd name="T7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6" h="106">
                  <a:moveTo>
                    <a:pt x="50" y="0"/>
                  </a:moveTo>
                  <a:cubicBezTo>
                    <a:pt x="50" y="0"/>
                    <a:pt x="50" y="0"/>
                    <a:pt x="50" y="0"/>
                  </a:cubicBezTo>
                  <a:cubicBezTo>
                    <a:pt x="47" y="0"/>
                    <a:pt x="44" y="5"/>
                    <a:pt x="42" y="12"/>
                  </a:cubicBezTo>
                  <a:cubicBezTo>
                    <a:pt x="38" y="7"/>
                    <a:pt x="34" y="5"/>
                    <a:pt x="32" y="5"/>
                  </a:cubicBezTo>
                  <a:cubicBezTo>
                    <a:pt x="31" y="5"/>
                    <a:pt x="30" y="5"/>
                    <a:pt x="30" y="5"/>
                  </a:cubicBezTo>
                  <a:cubicBezTo>
                    <a:pt x="27" y="7"/>
                    <a:pt x="26" y="13"/>
                    <a:pt x="28" y="22"/>
                  </a:cubicBezTo>
                  <a:cubicBezTo>
                    <a:pt x="23" y="20"/>
                    <a:pt x="19" y="19"/>
                    <a:pt x="16" y="19"/>
                  </a:cubicBezTo>
                  <a:cubicBezTo>
                    <a:pt x="13" y="19"/>
                    <a:pt x="12" y="20"/>
                    <a:pt x="11" y="21"/>
                  </a:cubicBezTo>
                  <a:cubicBezTo>
                    <a:pt x="8" y="24"/>
                    <a:pt x="11" y="30"/>
                    <a:pt x="17" y="38"/>
                  </a:cubicBezTo>
                  <a:cubicBezTo>
                    <a:pt x="7" y="39"/>
                    <a:pt x="1" y="42"/>
                    <a:pt x="1" y="45"/>
                  </a:cubicBezTo>
                  <a:cubicBezTo>
                    <a:pt x="0" y="48"/>
                    <a:pt x="3" y="51"/>
                    <a:pt x="8" y="54"/>
                  </a:cubicBezTo>
                  <a:cubicBezTo>
                    <a:pt x="3" y="57"/>
                    <a:pt x="0" y="61"/>
                    <a:pt x="1" y="63"/>
                  </a:cubicBezTo>
                  <a:cubicBezTo>
                    <a:pt x="2" y="67"/>
                    <a:pt x="10" y="70"/>
                    <a:pt x="21" y="70"/>
                  </a:cubicBezTo>
                  <a:cubicBezTo>
                    <a:pt x="15" y="80"/>
                    <a:pt x="12" y="88"/>
                    <a:pt x="15" y="91"/>
                  </a:cubicBezTo>
                  <a:cubicBezTo>
                    <a:pt x="16" y="91"/>
                    <a:pt x="17" y="92"/>
                    <a:pt x="19" y="92"/>
                  </a:cubicBezTo>
                  <a:cubicBezTo>
                    <a:pt x="22" y="92"/>
                    <a:pt x="26" y="91"/>
                    <a:pt x="30" y="88"/>
                  </a:cubicBezTo>
                  <a:cubicBezTo>
                    <a:pt x="30" y="96"/>
                    <a:pt x="31" y="102"/>
                    <a:pt x="34" y="103"/>
                  </a:cubicBezTo>
                  <a:cubicBezTo>
                    <a:pt x="34" y="103"/>
                    <a:pt x="35" y="103"/>
                    <a:pt x="35" y="103"/>
                  </a:cubicBezTo>
                  <a:cubicBezTo>
                    <a:pt x="38" y="103"/>
                    <a:pt x="42" y="100"/>
                    <a:pt x="47" y="94"/>
                  </a:cubicBezTo>
                  <a:cubicBezTo>
                    <a:pt x="50" y="102"/>
                    <a:pt x="53" y="106"/>
                    <a:pt x="56" y="106"/>
                  </a:cubicBezTo>
                  <a:cubicBezTo>
                    <a:pt x="56" y="106"/>
                    <a:pt x="57" y="106"/>
                    <a:pt x="57" y="106"/>
                  </a:cubicBezTo>
                  <a:cubicBezTo>
                    <a:pt x="60" y="106"/>
                    <a:pt x="62" y="102"/>
                    <a:pt x="64" y="95"/>
                  </a:cubicBezTo>
                  <a:cubicBezTo>
                    <a:pt x="69" y="99"/>
                    <a:pt x="72" y="101"/>
                    <a:pt x="75" y="101"/>
                  </a:cubicBezTo>
                  <a:cubicBezTo>
                    <a:pt x="76" y="101"/>
                    <a:pt x="76" y="101"/>
                    <a:pt x="77" y="101"/>
                  </a:cubicBezTo>
                  <a:cubicBezTo>
                    <a:pt x="80" y="99"/>
                    <a:pt x="81" y="93"/>
                    <a:pt x="79" y="84"/>
                  </a:cubicBezTo>
                  <a:cubicBezTo>
                    <a:pt x="84" y="86"/>
                    <a:pt x="88" y="87"/>
                    <a:pt x="91" y="87"/>
                  </a:cubicBezTo>
                  <a:cubicBezTo>
                    <a:pt x="93" y="87"/>
                    <a:pt x="95" y="87"/>
                    <a:pt x="96" y="85"/>
                  </a:cubicBezTo>
                  <a:cubicBezTo>
                    <a:pt x="98" y="82"/>
                    <a:pt x="95" y="76"/>
                    <a:pt x="89" y="68"/>
                  </a:cubicBezTo>
                  <a:cubicBezTo>
                    <a:pt x="99" y="67"/>
                    <a:pt x="105" y="65"/>
                    <a:pt x="106" y="61"/>
                  </a:cubicBezTo>
                  <a:cubicBezTo>
                    <a:pt x="106" y="58"/>
                    <a:pt x="104" y="55"/>
                    <a:pt x="98" y="52"/>
                  </a:cubicBezTo>
                  <a:cubicBezTo>
                    <a:pt x="103" y="49"/>
                    <a:pt x="106" y="46"/>
                    <a:pt x="106" y="43"/>
                  </a:cubicBezTo>
                  <a:cubicBezTo>
                    <a:pt x="105" y="39"/>
                    <a:pt x="97" y="37"/>
                    <a:pt x="85" y="36"/>
                  </a:cubicBezTo>
                  <a:cubicBezTo>
                    <a:pt x="92" y="27"/>
                    <a:pt x="94" y="19"/>
                    <a:pt x="91" y="16"/>
                  </a:cubicBezTo>
                  <a:cubicBezTo>
                    <a:pt x="90" y="15"/>
                    <a:pt x="89" y="15"/>
                    <a:pt x="88" y="15"/>
                  </a:cubicBezTo>
                  <a:cubicBezTo>
                    <a:pt x="85" y="15"/>
                    <a:pt x="81" y="16"/>
                    <a:pt x="76" y="18"/>
                  </a:cubicBezTo>
                  <a:cubicBezTo>
                    <a:pt x="77" y="10"/>
                    <a:pt x="76" y="5"/>
                    <a:pt x="73" y="4"/>
                  </a:cubicBezTo>
                  <a:cubicBezTo>
                    <a:pt x="72" y="3"/>
                    <a:pt x="72" y="3"/>
                    <a:pt x="71" y="3"/>
                  </a:cubicBezTo>
                  <a:cubicBezTo>
                    <a:pt x="68" y="3"/>
                    <a:pt x="64" y="7"/>
                    <a:pt x="60" y="12"/>
                  </a:cubicBezTo>
                  <a:cubicBezTo>
                    <a:pt x="57" y="5"/>
                    <a:pt x="54" y="0"/>
                    <a:pt x="50" y="0"/>
                  </a:cubicBezTo>
                </a:path>
              </a:pathLst>
            </a:custGeom>
            <a:solidFill>
              <a:schemeClr val="bg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4" name="Полилиния 23"/>
            <p:cNvSpPr>
              <a:spLocks/>
            </p:cNvSpPr>
            <p:nvPr userDrawn="1"/>
          </p:nvSpPr>
          <p:spPr bwMode="gray">
            <a:xfrm flipH="1">
              <a:off x="309563" y="4675188"/>
              <a:ext cx="246063" cy="347662"/>
            </a:xfrm>
            <a:custGeom>
              <a:avLst/>
              <a:gdLst>
                <a:gd name="T0" fmla="*/ 78 w 100"/>
                <a:gd name="T1" fmla="*/ 15 h 142"/>
                <a:gd name="T2" fmla="*/ 30 w 100"/>
                <a:gd name="T3" fmla="*/ 130 h 142"/>
                <a:gd name="T4" fmla="*/ 78 w 100"/>
                <a:gd name="T5" fmla="*/ 15 h 142"/>
              </a:gdLst>
              <a:ahLst/>
              <a:cxnLst>
                <a:cxn ang="0">
                  <a:pos x="T0" y="T1"/>
                </a:cxn>
                <a:cxn ang="0">
                  <a:pos x="T2" y="T3"/>
                </a:cxn>
                <a:cxn ang="0">
                  <a:pos x="T4" y="T5"/>
                </a:cxn>
              </a:cxnLst>
              <a:rect l="0" t="0" r="r" b="b"/>
              <a:pathLst>
                <a:path w="100" h="142">
                  <a:moveTo>
                    <a:pt x="78" y="15"/>
                  </a:moveTo>
                  <a:cubicBezTo>
                    <a:pt x="100" y="37"/>
                    <a:pt x="60" y="118"/>
                    <a:pt x="30" y="130"/>
                  </a:cubicBezTo>
                  <a:cubicBezTo>
                    <a:pt x="0" y="142"/>
                    <a:pt x="63" y="0"/>
                    <a:pt x="78" y="15"/>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5" name="Полилиния 24"/>
            <p:cNvSpPr>
              <a:spLocks/>
            </p:cNvSpPr>
            <p:nvPr userDrawn="1"/>
          </p:nvSpPr>
          <p:spPr bwMode="gray">
            <a:xfrm flipH="1">
              <a:off x="608013" y="6858000"/>
              <a:ext cx="9525" cy="0"/>
            </a:xfrm>
            <a:custGeom>
              <a:avLst/>
              <a:gdLst>
                <a:gd name="T0" fmla="*/ 6 w 6"/>
                <a:gd name="T1" fmla="*/ 0 w 6"/>
                <a:gd name="T2" fmla="*/ 6 w 6"/>
              </a:gdLst>
              <a:ahLst/>
              <a:cxnLst>
                <a:cxn ang="0">
                  <a:pos x="T0" y="0"/>
                </a:cxn>
                <a:cxn ang="0">
                  <a:pos x="T1" y="0"/>
                </a:cxn>
                <a:cxn ang="0">
                  <a:pos x="T2" y="0"/>
                </a:cxn>
              </a:cxnLst>
              <a:rect l="0" t="0" r="r" b="b"/>
              <a:pathLst>
                <a:path w="6">
                  <a:moveTo>
                    <a:pt x="6" y="0"/>
                  </a:moveTo>
                  <a:lnTo>
                    <a:pt x="0" y="0"/>
                  </a:lnTo>
                  <a:lnTo>
                    <a:pt x="6" y="0"/>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6" name="Линия 27"/>
            <p:cNvSpPr>
              <a:spLocks noChangeShapeType="1"/>
            </p:cNvSpPr>
            <p:nvPr userDrawn="1"/>
          </p:nvSpPr>
          <p:spPr bwMode="gray">
            <a:xfrm>
              <a:off x="608013" y="6858000"/>
              <a:ext cx="9525"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7" name="Полилиния 26"/>
            <p:cNvSpPr>
              <a:spLocks/>
            </p:cNvSpPr>
            <p:nvPr userDrawn="1"/>
          </p:nvSpPr>
          <p:spPr bwMode="gray">
            <a:xfrm flipH="1">
              <a:off x="600075" y="5172075"/>
              <a:ext cx="339725" cy="1685925"/>
            </a:xfrm>
            <a:custGeom>
              <a:avLst/>
              <a:gdLst>
                <a:gd name="T0" fmla="*/ 131 w 138"/>
                <a:gd name="T1" fmla="*/ 689 h 689"/>
                <a:gd name="T2" fmla="*/ 0 w 138"/>
                <a:gd name="T3" fmla="*/ 4 h 689"/>
                <a:gd name="T4" fmla="*/ 1 w 138"/>
                <a:gd name="T5" fmla="*/ 0 h 689"/>
                <a:gd name="T6" fmla="*/ 132 w 138"/>
                <a:gd name="T7" fmla="*/ 403 h 689"/>
                <a:gd name="T8" fmla="*/ 135 w 138"/>
                <a:gd name="T9" fmla="*/ 689 h 689"/>
              </a:gdLst>
              <a:ahLst/>
              <a:cxnLst>
                <a:cxn ang="0">
                  <a:pos x="T0" y="T1"/>
                </a:cxn>
                <a:cxn ang="0">
                  <a:pos x="T2" y="T3"/>
                </a:cxn>
                <a:cxn ang="0">
                  <a:pos x="T4" y="T5"/>
                </a:cxn>
                <a:cxn ang="0">
                  <a:pos x="T6" y="T7"/>
                </a:cxn>
                <a:cxn ang="0">
                  <a:pos x="T8" y="T9"/>
                </a:cxn>
              </a:cxnLst>
              <a:rect l="0" t="0" r="r" b="b"/>
              <a:pathLst>
                <a:path w="138" h="689">
                  <a:moveTo>
                    <a:pt x="131" y="689"/>
                  </a:moveTo>
                  <a:cubicBezTo>
                    <a:pt x="136" y="509"/>
                    <a:pt x="136" y="50"/>
                    <a:pt x="0" y="4"/>
                  </a:cubicBezTo>
                  <a:cubicBezTo>
                    <a:pt x="1" y="0"/>
                    <a:pt x="1" y="0"/>
                    <a:pt x="1" y="0"/>
                  </a:cubicBezTo>
                  <a:cubicBezTo>
                    <a:pt x="73" y="25"/>
                    <a:pt x="117" y="161"/>
                    <a:pt x="132" y="403"/>
                  </a:cubicBezTo>
                  <a:cubicBezTo>
                    <a:pt x="138" y="513"/>
                    <a:pt x="137" y="621"/>
                    <a:pt x="135" y="689"/>
                  </a:cubicBezTo>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grpSp>
          <p:nvGrpSpPr>
            <p:cNvPr id="28" name="Группа 27"/>
            <p:cNvGrpSpPr/>
            <p:nvPr userDrawn="1"/>
          </p:nvGrpSpPr>
          <p:grpSpPr bwMode="gray">
            <a:xfrm rot="21049918">
              <a:off x="516851" y="3319634"/>
              <a:ext cx="682233" cy="504823"/>
              <a:chOff x="452438" y="3540125"/>
              <a:chExt cx="750888" cy="555625"/>
            </a:xfrm>
          </p:grpSpPr>
          <p:sp>
            <p:nvSpPr>
              <p:cNvPr id="29" name="Полилиния 28"/>
              <p:cNvSpPr>
                <a:spLocks/>
              </p:cNvSpPr>
              <p:nvPr userDrawn="1"/>
            </p:nvSpPr>
            <p:spPr bwMode="gray">
              <a:xfrm flipH="1">
                <a:off x="546100" y="3540125"/>
                <a:ext cx="657226" cy="555625"/>
              </a:xfrm>
              <a:custGeom>
                <a:avLst/>
                <a:gdLst>
                  <a:gd name="T0" fmla="*/ 265 w 267"/>
                  <a:gd name="T1" fmla="*/ 93 h 227"/>
                  <a:gd name="T2" fmla="*/ 192 w 267"/>
                  <a:gd name="T3" fmla="*/ 3 h 227"/>
                  <a:gd name="T4" fmla="*/ 130 w 267"/>
                  <a:gd name="T5" fmla="*/ 64 h 227"/>
                  <a:gd name="T6" fmla="*/ 52 w 267"/>
                  <a:gd name="T7" fmla="*/ 86 h 227"/>
                  <a:gd name="T8" fmla="*/ 208 w 267"/>
                  <a:gd name="T9" fmla="*/ 200 h 227"/>
                  <a:gd name="T10" fmla="*/ 265 w 267"/>
                  <a:gd name="T11" fmla="*/ 93 h 227"/>
                </a:gdLst>
                <a:ahLst/>
                <a:cxnLst>
                  <a:cxn ang="0">
                    <a:pos x="T0" y="T1"/>
                  </a:cxn>
                  <a:cxn ang="0">
                    <a:pos x="T2" y="T3"/>
                  </a:cxn>
                  <a:cxn ang="0">
                    <a:pos x="T4" y="T5"/>
                  </a:cxn>
                  <a:cxn ang="0">
                    <a:pos x="T6" y="T7"/>
                  </a:cxn>
                  <a:cxn ang="0">
                    <a:pos x="T8" y="T9"/>
                  </a:cxn>
                  <a:cxn ang="0">
                    <a:pos x="T10" y="T11"/>
                  </a:cxn>
                </a:cxnLst>
                <a:rect l="0" t="0" r="r" b="b"/>
                <a:pathLst>
                  <a:path w="267" h="227">
                    <a:moveTo>
                      <a:pt x="265" y="93"/>
                    </a:moveTo>
                    <a:cubicBezTo>
                      <a:pt x="263" y="39"/>
                      <a:pt x="218" y="0"/>
                      <a:pt x="192" y="3"/>
                    </a:cubicBezTo>
                    <a:cubicBezTo>
                      <a:pt x="151" y="8"/>
                      <a:pt x="133" y="33"/>
                      <a:pt x="130" y="64"/>
                    </a:cubicBezTo>
                    <a:cubicBezTo>
                      <a:pt x="95" y="57"/>
                      <a:pt x="61" y="69"/>
                      <a:pt x="52" y="86"/>
                    </a:cubicBezTo>
                    <a:cubicBezTo>
                      <a:pt x="0" y="183"/>
                      <a:pt x="156" y="227"/>
                      <a:pt x="208" y="200"/>
                    </a:cubicBezTo>
                    <a:cubicBezTo>
                      <a:pt x="232" y="195"/>
                      <a:pt x="267" y="136"/>
                      <a:pt x="265" y="93"/>
                    </a:cubicBezTo>
                    <a:close/>
                  </a:path>
                </a:pathLst>
              </a:custGeom>
              <a:solidFill>
                <a:schemeClr val="accent1">
                  <a:lumMod val="60000"/>
                  <a:lumOff val="40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0" name="Полилиния 29"/>
              <p:cNvSpPr>
                <a:spLocks/>
              </p:cNvSpPr>
              <p:nvPr userDrawn="1"/>
            </p:nvSpPr>
            <p:spPr bwMode="gray">
              <a:xfrm flipH="1">
                <a:off x="452438" y="3581400"/>
                <a:ext cx="735013" cy="509587"/>
              </a:xfrm>
              <a:custGeom>
                <a:avLst/>
                <a:gdLst>
                  <a:gd name="T0" fmla="*/ 291 w 299"/>
                  <a:gd name="T1" fmla="*/ 15 h 208"/>
                  <a:gd name="T2" fmla="*/ 201 w 299"/>
                  <a:gd name="T3" fmla="*/ 160 h 208"/>
                  <a:gd name="T4" fmla="*/ 176 w 299"/>
                  <a:gd name="T5" fmla="*/ 94 h 208"/>
                  <a:gd name="T6" fmla="*/ 108 w 299"/>
                  <a:gd name="T7" fmla="*/ 20 h 208"/>
                  <a:gd name="T8" fmla="*/ 176 w 299"/>
                  <a:gd name="T9" fmla="*/ 172 h 208"/>
                  <a:gd name="T10" fmla="*/ 107 w 299"/>
                  <a:gd name="T11" fmla="*/ 150 h 208"/>
                  <a:gd name="T12" fmla="*/ 6 w 299"/>
                  <a:gd name="T13" fmla="*/ 157 h 208"/>
                  <a:gd name="T14" fmla="*/ 199 w 299"/>
                  <a:gd name="T15" fmla="*/ 192 h 208"/>
                  <a:gd name="T16" fmla="*/ 203 w 299"/>
                  <a:gd name="T17" fmla="*/ 192 h 208"/>
                  <a:gd name="T18" fmla="*/ 205 w 299"/>
                  <a:gd name="T19" fmla="*/ 189 h 208"/>
                  <a:gd name="T20" fmla="*/ 267 w 299"/>
                  <a:gd name="T21" fmla="*/ 113 h 208"/>
                  <a:gd name="T22" fmla="*/ 291 w 299"/>
                  <a:gd name="T23" fmla="*/ 15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9" h="208">
                    <a:moveTo>
                      <a:pt x="291" y="15"/>
                    </a:moveTo>
                    <a:cubicBezTo>
                      <a:pt x="262" y="0"/>
                      <a:pt x="214" y="106"/>
                      <a:pt x="201" y="160"/>
                    </a:cubicBezTo>
                    <a:cubicBezTo>
                      <a:pt x="196" y="140"/>
                      <a:pt x="186" y="115"/>
                      <a:pt x="176" y="94"/>
                    </a:cubicBezTo>
                    <a:cubicBezTo>
                      <a:pt x="150" y="46"/>
                      <a:pt x="116" y="15"/>
                      <a:pt x="108" y="20"/>
                    </a:cubicBezTo>
                    <a:cubicBezTo>
                      <a:pt x="80" y="36"/>
                      <a:pt x="138" y="130"/>
                      <a:pt x="176" y="172"/>
                    </a:cubicBezTo>
                    <a:cubicBezTo>
                      <a:pt x="157" y="164"/>
                      <a:pt x="130" y="154"/>
                      <a:pt x="107" y="150"/>
                    </a:cubicBezTo>
                    <a:cubicBezTo>
                      <a:pt x="53" y="140"/>
                      <a:pt x="7" y="148"/>
                      <a:pt x="6" y="157"/>
                    </a:cubicBezTo>
                    <a:cubicBezTo>
                      <a:pt x="0" y="197"/>
                      <a:pt x="179" y="208"/>
                      <a:pt x="199" y="192"/>
                    </a:cubicBezTo>
                    <a:cubicBezTo>
                      <a:pt x="200" y="193"/>
                      <a:pt x="202" y="193"/>
                      <a:pt x="203" y="192"/>
                    </a:cubicBezTo>
                    <a:cubicBezTo>
                      <a:pt x="204" y="192"/>
                      <a:pt x="205" y="191"/>
                      <a:pt x="205" y="189"/>
                    </a:cubicBezTo>
                    <a:cubicBezTo>
                      <a:pt x="218" y="182"/>
                      <a:pt x="249" y="146"/>
                      <a:pt x="267" y="113"/>
                    </a:cubicBezTo>
                    <a:cubicBezTo>
                      <a:pt x="292" y="65"/>
                      <a:pt x="299" y="19"/>
                      <a:pt x="291" y="15"/>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grpSp>
        <p:sp>
          <p:nvSpPr>
            <p:cNvPr id="31" name="Овал 30"/>
            <p:cNvSpPr>
              <a:spLocks noChangeArrowheads="1"/>
            </p:cNvSpPr>
            <p:nvPr userDrawn="1"/>
          </p:nvSpPr>
          <p:spPr bwMode="gray">
            <a:xfrm flipH="1">
              <a:off x="822178" y="5832156"/>
              <a:ext cx="82550" cy="69850"/>
            </a:xfrm>
            <a:prstGeom prst="ellipse">
              <a:avLst/>
            </a:prstGeom>
            <a:solidFill>
              <a:schemeClr val="accent1">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2" name="Полилиния 31"/>
            <p:cNvSpPr>
              <a:spLocks/>
            </p:cNvSpPr>
            <p:nvPr userDrawn="1"/>
          </p:nvSpPr>
          <p:spPr bwMode="gray">
            <a:xfrm flipH="1">
              <a:off x="125840" y="3663574"/>
              <a:ext cx="519113" cy="444500"/>
            </a:xfrm>
            <a:custGeom>
              <a:avLst/>
              <a:gdLst>
                <a:gd name="T0" fmla="*/ 174 w 211"/>
                <a:gd name="T1" fmla="*/ 17 h 182"/>
                <a:gd name="T2" fmla="*/ 92 w 211"/>
                <a:gd name="T3" fmla="*/ 159 h 182"/>
                <a:gd name="T4" fmla="*/ 1 w 211"/>
                <a:gd name="T5" fmla="*/ 83 h 182"/>
                <a:gd name="T6" fmla="*/ 89 w 211"/>
                <a:gd name="T7" fmla="*/ 169 h 182"/>
                <a:gd name="T8" fmla="*/ 174 w 211"/>
                <a:gd name="T9" fmla="*/ 17 h 182"/>
              </a:gdLst>
              <a:ahLst/>
              <a:cxnLst>
                <a:cxn ang="0">
                  <a:pos x="T0" y="T1"/>
                </a:cxn>
                <a:cxn ang="0">
                  <a:pos x="T2" y="T3"/>
                </a:cxn>
                <a:cxn ang="0">
                  <a:pos x="T4" y="T5"/>
                </a:cxn>
                <a:cxn ang="0">
                  <a:pos x="T6" y="T7"/>
                </a:cxn>
                <a:cxn ang="0">
                  <a:pos x="T8" y="T9"/>
                </a:cxn>
              </a:cxnLst>
              <a:rect l="0" t="0" r="r" b="b"/>
              <a:pathLst>
                <a:path w="211" h="182">
                  <a:moveTo>
                    <a:pt x="174" y="17"/>
                  </a:moveTo>
                  <a:cubicBezTo>
                    <a:pt x="146" y="0"/>
                    <a:pt x="104" y="130"/>
                    <a:pt x="92" y="159"/>
                  </a:cubicBezTo>
                  <a:cubicBezTo>
                    <a:pt x="81" y="131"/>
                    <a:pt x="0" y="55"/>
                    <a:pt x="1" y="83"/>
                  </a:cubicBezTo>
                  <a:cubicBezTo>
                    <a:pt x="1" y="115"/>
                    <a:pt x="59" y="178"/>
                    <a:pt x="89" y="169"/>
                  </a:cubicBezTo>
                  <a:cubicBezTo>
                    <a:pt x="92" y="182"/>
                    <a:pt x="211" y="39"/>
                    <a:pt x="174" y="17"/>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3" name="Полилиния 32"/>
            <p:cNvSpPr>
              <a:spLocks/>
            </p:cNvSpPr>
            <p:nvPr userDrawn="1"/>
          </p:nvSpPr>
          <p:spPr bwMode="gray">
            <a:xfrm flipH="1">
              <a:off x="725487" y="6030892"/>
              <a:ext cx="201613" cy="536575"/>
            </a:xfrm>
            <a:custGeom>
              <a:avLst/>
              <a:gdLst>
                <a:gd name="T0" fmla="*/ 35 w 82"/>
                <a:gd name="T1" fmla="*/ 3 h 219"/>
                <a:gd name="T2" fmla="*/ 24 w 82"/>
                <a:gd name="T3" fmla="*/ 171 h 219"/>
                <a:gd name="T4" fmla="*/ 35 w 82"/>
                <a:gd name="T5" fmla="*/ 3 h 219"/>
              </a:gdLst>
              <a:ahLst/>
              <a:cxnLst>
                <a:cxn ang="0">
                  <a:pos x="T0" y="T1"/>
                </a:cxn>
                <a:cxn ang="0">
                  <a:pos x="T2" y="T3"/>
                </a:cxn>
                <a:cxn ang="0">
                  <a:pos x="T4" y="T5"/>
                </a:cxn>
              </a:cxnLst>
              <a:rect l="0" t="0" r="r" b="b"/>
              <a:pathLst>
                <a:path w="82" h="219">
                  <a:moveTo>
                    <a:pt x="35" y="3"/>
                  </a:moveTo>
                  <a:cubicBezTo>
                    <a:pt x="0" y="0"/>
                    <a:pt x="23" y="150"/>
                    <a:pt x="24" y="171"/>
                  </a:cubicBezTo>
                  <a:cubicBezTo>
                    <a:pt x="25" y="219"/>
                    <a:pt x="82" y="7"/>
                    <a:pt x="35" y="3"/>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4" name="Полилиния 33"/>
            <p:cNvSpPr>
              <a:spLocks/>
            </p:cNvSpPr>
            <p:nvPr userDrawn="1"/>
          </p:nvSpPr>
          <p:spPr bwMode="gray">
            <a:xfrm flipH="1">
              <a:off x="675480" y="6365050"/>
              <a:ext cx="188913" cy="112712"/>
            </a:xfrm>
            <a:custGeom>
              <a:avLst/>
              <a:gdLst>
                <a:gd name="T0" fmla="*/ 73 w 77"/>
                <a:gd name="T1" fmla="*/ 6 h 46"/>
                <a:gd name="T2" fmla="*/ 0 w 77"/>
                <a:gd name="T3" fmla="*/ 46 h 46"/>
                <a:gd name="T4" fmla="*/ 73 w 77"/>
                <a:gd name="T5" fmla="*/ 6 h 46"/>
              </a:gdLst>
              <a:ahLst/>
              <a:cxnLst>
                <a:cxn ang="0">
                  <a:pos x="T0" y="T1"/>
                </a:cxn>
                <a:cxn ang="0">
                  <a:pos x="T2" y="T3"/>
                </a:cxn>
                <a:cxn ang="0">
                  <a:pos x="T4" y="T5"/>
                </a:cxn>
              </a:cxnLst>
              <a:rect l="0" t="0" r="r" b="b"/>
              <a:pathLst>
                <a:path w="77" h="46">
                  <a:moveTo>
                    <a:pt x="73" y="6"/>
                  </a:moveTo>
                  <a:cubicBezTo>
                    <a:pt x="72" y="0"/>
                    <a:pt x="45" y="1"/>
                    <a:pt x="0" y="46"/>
                  </a:cubicBezTo>
                  <a:cubicBezTo>
                    <a:pt x="24" y="43"/>
                    <a:pt x="77" y="29"/>
                    <a:pt x="73" y="6"/>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5" name="Полилиния 38"/>
            <p:cNvSpPr>
              <a:spLocks/>
            </p:cNvSpPr>
            <p:nvPr userDrawn="1"/>
          </p:nvSpPr>
          <p:spPr bwMode="gray">
            <a:xfrm flipH="1">
              <a:off x="444500" y="3063875"/>
              <a:ext cx="168275" cy="177800"/>
            </a:xfrm>
            <a:custGeom>
              <a:avLst/>
              <a:gdLst>
                <a:gd name="T0" fmla="*/ 8 w 68"/>
                <a:gd name="T1" fmla="*/ 25 h 73"/>
                <a:gd name="T2" fmla="*/ 21 w 68"/>
                <a:gd name="T3" fmla="*/ 67 h 73"/>
                <a:gd name="T4" fmla="*/ 61 w 68"/>
                <a:gd name="T5" fmla="*/ 48 h 73"/>
                <a:gd name="T6" fmla="*/ 48 w 68"/>
                <a:gd name="T7" fmla="*/ 6 h 73"/>
                <a:gd name="T8" fmla="*/ 8 w 68"/>
                <a:gd name="T9" fmla="*/ 25 h 73"/>
              </a:gdLst>
              <a:ahLst/>
              <a:cxnLst>
                <a:cxn ang="0">
                  <a:pos x="T0" y="T1"/>
                </a:cxn>
                <a:cxn ang="0">
                  <a:pos x="T2" y="T3"/>
                </a:cxn>
                <a:cxn ang="0">
                  <a:pos x="T4" y="T5"/>
                </a:cxn>
                <a:cxn ang="0">
                  <a:pos x="T6" y="T7"/>
                </a:cxn>
                <a:cxn ang="0">
                  <a:pos x="T8" y="T9"/>
                </a:cxn>
              </a:cxnLst>
              <a:rect l="0" t="0" r="r" b="b"/>
              <a:pathLst>
                <a:path w="68" h="73">
                  <a:moveTo>
                    <a:pt x="8" y="25"/>
                  </a:moveTo>
                  <a:cubicBezTo>
                    <a:pt x="0" y="41"/>
                    <a:pt x="6" y="60"/>
                    <a:pt x="21" y="67"/>
                  </a:cubicBezTo>
                  <a:cubicBezTo>
                    <a:pt x="36" y="73"/>
                    <a:pt x="53" y="65"/>
                    <a:pt x="61" y="48"/>
                  </a:cubicBezTo>
                  <a:cubicBezTo>
                    <a:pt x="68" y="32"/>
                    <a:pt x="63" y="13"/>
                    <a:pt x="48" y="6"/>
                  </a:cubicBezTo>
                  <a:cubicBezTo>
                    <a:pt x="33" y="0"/>
                    <a:pt x="15" y="8"/>
                    <a:pt x="8" y="25"/>
                  </a:cubicBezTo>
                  <a:close/>
                </a:path>
              </a:pathLst>
            </a:custGeom>
            <a:solidFill>
              <a:schemeClr val="accent1">
                <a:lumMod val="40000"/>
                <a:lumOff val="60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6" name="Полилиния 39"/>
            <p:cNvSpPr>
              <a:spLocks/>
            </p:cNvSpPr>
            <p:nvPr userDrawn="1"/>
          </p:nvSpPr>
          <p:spPr bwMode="gray">
            <a:xfrm flipH="1">
              <a:off x="161925" y="5654675"/>
              <a:ext cx="357188" cy="257175"/>
            </a:xfrm>
            <a:custGeom>
              <a:avLst/>
              <a:gdLst>
                <a:gd name="T0" fmla="*/ 116 w 145"/>
                <a:gd name="T1" fmla="*/ 3 h 105"/>
                <a:gd name="T2" fmla="*/ 78 w 145"/>
                <a:gd name="T3" fmla="*/ 23 h 105"/>
                <a:gd name="T4" fmla="*/ 38 w 145"/>
                <a:gd name="T5" fmla="*/ 23 h 105"/>
                <a:gd name="T6" fmla="*/ 97 w 145"/>
                <a:gd name="T7" fmla="*/ 99 h 105"/>
                <a:gd name="T8" fmla="*/ 139 w 145"/>
                <a:gd name="T9" fmla="*/ 56 h 105"/>
                <a:gd name="T10" fmla="*/ 116 w 145"/>
                <a:gd name="T11" fmla="*/ 3 h 105"/>
              </a:gdLst>
              <a:ahLst/>
              <a:cxnLst>
                <a:cxn ang="0">
                  <a:pos x="T0" y="T1"/>
                </a:cxn>
                <a:cxn ang="0">
                  <a:pos x="T2" y="T3"/>
                </a:cxn>
                <a:cxn ang="0">
                  <a:pos x="T4" y="T5"/>
                </a:cxn>
                <a:cxn ang="0">
                  <a:pos x="T6" y="T7"/>
                </a:cxn>
                <a:cxn ang="0">
                  <a:pos x="T8" y="T9"/>
                </a:cxn>
                <a:cxn ang="0">
                  <a:pos x="T10" y="T11"/>
                </a:cxn>
              </a:cxnLst>
              <a:rect l="0" t="0" r="r" b="b"/>
              <a:pathLst>
                <a:path w="145" h="105">
                  <a:moveTo>
                    <a:pt x="116" y="3"/>
                  </a:moveTo>
                  <a:cubicBezTo>
                    <a:pt x="96" y="0"/>
                    <a:pt x="84" y="9"/>
                    <a:pt x="78" y="23"/>
                  </a:cubicBezTo>
                  <a:cubicBezTo>
                    <a:pt x="62" y="15"/>
                    <a:pt x="45" y="16"/>
                    <a:pt x="38" y="23"/>
                  </a:cubicBezTo>
                  <a:cubicBezTo>
                    <a:pt x="0" y="62"/>
                    <a:pt x="69" y="105"/>
                    <a:pt x="97" y="99"/>
                  </a:cubicBezTo>
                  <a:cubicBezTo>
                    <a:pt x="109" y="100"/>
                    <a:pt x="134" y="76"/>
                    <a:pt x="139" y="56"/>
                  </a:cubicBezTo>
                  <a:cubicBezTo>
                    <a:pt x="145" y="29"/>
                    <a:pt x="129" y="5"/>
                    <a:pt x="116" y="3"/>
                  </a:cubicBezTo>
                  <a:close/>
                </a:path>
              </a:pathLst>
            </a:custGeom>
            <a:solidFill>
              <a:schemeClr val="accent1">
                <a:lumMod val="60000"/>
                <a:lumOff val="4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7" name="Полилиния 40"/>
            <p:cNvSpPr>
              <a:spLocks/>
            </p:cNvSpPr>
            <p:nvPr userDrawn="1"/>
          </p:nvSpPr>
          <p:spPr bwMode="gray">
            <a:xfrm flipH="1">
              <a:off x="111125" y="5670550"/>
              <a:ext cx="412750" cy="247650"/>
            </a:xfrm>
            <a:custGeom>
              <a:avLst/>
              <a:gdLst>
                <a:gd name="T0" fmla="*/ 164 w 168"/>
                <a:gd name="T1" fmla="*/ 24 h 101"/>
                <a:gd name="T2" fmla="*/ 101 w 168"/>
                <a:gd name="T3" fmla="*/ 80 h 101"/>
                <a:gd name="T4" fmla="*/ 98 w 168"/>
                <a:gd name="T5" fmla="*/ 46 h 101"/>
                <a:gd name="T6" fmla="*/ 76 w 168"/>
                <a:gd name="T7" fmla="*/ 1 h 101"/>
                <a:gd name="T8" fmla="*/ 88 w 168"/>
                <a:gd name="T9" fmla="*/ 83 h 101"/>
                <a:gd name="T10" fmla="*/ 58 w 168"/>
                <a:gd name="T11" fmla="*/ 63 h 101"/>
                <a:gd name="T12" fmla="*/ 9 w 168"/>
                <a:gd name="T13" fmla="*/ 52 h 101"/>
                <a:gd name="T14" fmla="*/ 96 w 168"/>
                <a:gd name="T15" fmla="*/ 96 h 101"/>
                <a:gd name="T16" fmla="*/ 98 w 168"/>
                <a:gd name="T17" fmla="*/ 96 h 101"/>
                <a:gd name="T18" fmla="*/ 99 w 168"/>
                <a:gd name="T19" fmla="*/ 95 h 101"/>
                <a:gd name="T20" fmla="*/ 139 w 168"/>
                <a:gd name="T21" fmla="*/ 67 h 101"/>
                <a:gd name="T22" fmla="*/ 164 w 168"/>
                <a:gd name="T23" fmla="*/ 24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8" h="101">
                  <a:moveTo>
                    <a:pt x="164" y="24"/>
                  </a:moveTo>
                  <a:cubicBezTo>
                    <a:pt x="152" y="13"/>
                    <a:pt x="115" y="56"/>
                    <a:pt x="101" y="80"/>
                  </a:cubicBezTo>
                  <a:cubicBezTo>
                    <a:pt x="102" y="70"/>
                    <a:pt x="101" y="57"/>
                    <a:pt x="98" y="46"/>
                  </a:cubicBezTo>
                  <a:cubicBezTo>
                    <a:pt x="93" y="20"/>
                    <a:pt x="81" y="0"/>
                    <a:pt x="76" y="1"/>
                  </a:cubicBezTo>
                  <a:cubicBezTo>
                    <a:pt x="61" y="5"/>
                    <a:pt x="75" y="58"/>
                    <a:pt x="88" y="83"/>
                  </a:cubicBezTo>
                  <a:cubicBezTo>
                    <a:pt x="80" y="76"/>
                    <a:pt x="68" y="68"/>
                    <a:pt x="58" y="63"/>
                  </a:cubicBezTo>
                  <a:cubicBezTo>
                    <a:pt x="34" y="51"/>
                    <a:pt x="11" y="48"/>
                    <a:pt x="9" y="52"/>
                  </a:cubicBezTo>
                  <a:cubicBezTo>
                    <a:pt x="0" y="71"/>
                    <a:pt x="85" y="101"/>
                    <a:pt x="96" y="96"/>
                  </a:cubicBezTo>
                  <a:cubicBezTo>
                    <a:pt x="97" y="96"/>
                    <a:pt x="97" y="96"/>
                    <a:pt x="98" y="96"/>
                  </a:cubicBezTo>
                  <a:cubicBezTo>
                    <a:pt x="99" y="96"/>
                    <a:pt x="99" y="96"/>
                    <a:pt x="99" y="95"/>
                  </a:cubicBezTo>
                  <a:cubicBezTo>
                    <a:pt x="106" y="94"/>
                    <a:pt x="126" y="80"/>
                    <a:pt x="139" y="67"/>
                  </a:cubicBezTo>
                  <a:cubicBezTo>
                    <a:pt x="158" y="48"/>
                    <a:pt x="168" y="27"/>
                    <a:pt x="164" y="24"/>
                  </a:cubicBezTo>
                  <a:close/>
                </a:path>
              </a:pathLst>
            </a:custGeom>
            <a:solidFill>
              <a:schemeClr val="accent2">
                <a:lumMod val="75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4" name="Овал 33"/>
            <p:cNvSpPr>
              <a:spLocks noChangeArrowheads="1"/>
            </p:cNvSpPr>
            <p:nvPr userDrawn="1"/>
          </p:nvSpPr>
          <p:spPr bwMode="gray">
            <a:xfrm flipH="1">
              <a:off x="546100" y="1807440"/>
              <a:ext cx="82550" cy="69850"/>
            </a:xfrm>
            <a:prstGeom prst="ellipse">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5" name="Полилиния 18"/>
            <p:cNvSpPr>
              <a:spLocks/>
            </p:cNvSpPr>
            <p:nvPr userDrawn="1"/>
          </p:nvSpPr>
          <p:spPr bwMode="gray">
            <a:xfrm flipH="1">
              <a:off x="1088588" y="6153943"/>
              <a:ext cx="154425" cy="154425"/>
            </a:xfrm>
            <a:custGeom>
              <a:avLst/>
              <a:gdLst>
                <a:gd name="T0" fmla="*/ 129 w 129"/>
                <a:gd name="T1" fmla="*/ 75 h 130"/>
                <a:gd name="T2" fmla="*/ 119 w 129"/>
                <a:gd name="T3" fmla="*/ 64 h 130"/>
                <a:gd name="T4" fmla="*/ 128 w 129"/>
                <a:gd name="T5" fmla="*/ 53 h 130"/>
                <a:gd name="T6" fmla="*/ 103 w 129"/>
                <a:gd name="T7" fmla="*/ 45 h 130"/>
                <a:gd name="T8" fmla="*/ 111 w 129"/>
                <a:gd name="T9" fmla="*/ 20 h 130"/>
                <a:gd name="T10" fmla="*/ 93 w 129"/>
                <a:gd name="T11" fmla="*/ 23 h 130"/>
                <a:gd name="T12" fmla="*/ 88 w 129"/>
                <a:gd name="T13" fmla="*/ 5 h 130"/>
                <a:gd name="T14" fmla="*/ 72 w 129"/>
                <a:gd name="T15" fmla="*/ 16 h 130"/>
                <a:gd name="T16" fmla="*/ 61 w 129"/>
                <a:gd name="T17" fmla="*/ 1 h 130"/>
                <a:gd name="T18" fmla="*/ 51 w 129"/>
                <a:gd name="T19" fmla="*/ 15 h 130"/>
                <a:gd name="T20" fmla="*/ 36 w 129"/>
                <a:gd name="T21" fmla="*/ 7 h 130"/>
                <a:gd name="T22" fmla="*/ 33 w 129"/>
                <a:gd name="T23" fmla="*/ 28 h 130"/>
                <a:gd name="T24" fmla="*/ 13 w 129"/>
                <a:gd name="T25" fmla="*/ 26 h 130"/>
                <a:gd name="T26" fmla="*/ 21 w 129"/>
                <a:gd name="T27" fmla="*/ 47 h 130"/>
                <a:gd name="T28" fmla="*/ 0 w 129"/>
                <a:gd name="T29" fmla="*/ 56 h 130"/>
                <a:gd name="T30" fmla="*/ 10 w 129"/>
                <a:gd name="T31" fmla="*/ 67 h 130"/>
                <a:gd name="T32" fmla="*/ 1 w 129"/>
                <a:gd name="T33" fmla="*/ 78 h 130"/>
                <a:gd name="T34" fmla="*/ 26 w 129"/>
                <a:gd name="T35" fmla="*/ 86 h 130"/>
                <a:gd name="T36" fmla="*/ 18 w 129"/>
                <a:gd name="T37" fmla="*/ 111 h 130"/>
                <a:gd name="T38" fmla="*/ 36 w 129"/>
                <a:gd name="T39" fmla="*/ 108 h 130"/>
                <a:gd name="T40" fmla="*/ 41 w 129"/>
                <a:gd name="T41" fmla="*/ 126 h 130"/>
                <a:gd name="T42" fmla="*/ 57 w 129"/>
                <a:gd name="T43" fmla="*/ 115 h 130"/>
                <a:gd name="T44" fmla="*/ 69 w 129"/>
                <a:gd name="T45" fmla="*/ 130 h 130"/>
                <a:gd name="T46" fmla="*/ 78 w 129"/>
                <a:gd name="T47" fmla="*/ 116 h 130"/>
                <a:gd name="T48" fmla="*/ 93 w 129"/>
                <a:gd name="T49" fmla="*/ 124 h 130"/>
                <a:gd name="T50" fmla="*/ 96 w 129"/>
                <a:gd name="T51" fmla="*/ 103 h 130"/>
                <a:gd name="T52" fmla="*/ 116 w 129"/>
                <a:gd name="T53" fmla="*/ 104 h 130"/>
                <a:gd name="T54" fmla="*/ 108 w 129"/>
                <a:gd name="T55" fmla="*/ 84 h 130"/>
                <a:gd name="T56" fmla="*/ 129 w 129"/>
                <a:gd name="T57" fmla="*/ 7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9" h="130">
                  <a:moveTo>
                    <a:pt x="129" y="75"/>
                  </a:moveTo>
                  <a:cubicBezTo>
                    <a:pt x="129" y="71"/>
                    <a:pt x="126" y="68"/>
                    <a:pt x="119" y="64"/>
                  </a:cubicBezTo>
                  <a:cubicBezTo>
                    <a:pt x="126" y="60"/>
                    <a:pt x="129" y="56"/>
                    <a:pt x="128" y="53"/>
                  </a:cubicBezTo>
                  <a:cubicBezTo>
                    <a:pt x="127" y="48"/>
                    <a:pt x="118" y="45"/>
                    <a:pt x="103" y="45"/>
                  </a:cubicBezTo>
                  <a:cubicBezTo>
                    <a:pt x="111" y="33"/>
                    <a:pt x="114" y="23"/>
                    <a:pt x="111" y="20"/>
                  </a:cubicBezTo>
                  <a:cubicBezTo>
                    <a:pt x="108" y="17"/>
                    <a:pt x="101" y="18"/>
                    <a:pt x="93" y="23"/>
                  </a:cubicBezTo>
                  <a:cubicBezTo>
                    <a:pt x="93" y="13"/>
                    <a:pt x="92" y="6"/>
                    <a:pt x="88" y="5"/>
                  </a:cubicBezTo>
                  <a:cubicBezTo>
                    <a:pt x="84" y="3"/>
                    <a:pt x="79" y="8"/>
                    <a:pt x="72" y="16"/>
                  </a:cubicBezTo>
                  <a:cubicBezTo>
                    <a:pt x="69" y="6"/>
                    <a:pt x="65" y="0"/>
                    <a:pt x="61" y="1"/>
                  </a:cubicBezTo>
                  <a:cubicBezTo>
                    <a:pt x="57" y="1"/>
                    <a:pt x="53" y="6"/>
                    <a:pt x="51" y="15"/>
                  </a:cubicBezTo>
                  <a:cubicBezTo>
                    <a:pt x="45" y="8"/>
                    <a:pt x="39" y="5"/>
                    <a:pt x="36" y="7"/>
                  </a:cubicBezTo>
                  <a:cubicBezTo>
                    <a:pt x="32" y="9"/>
                    <a:pt x="31" y="17"/>
                    <a:pt x="33" y="28"/>
                  </a:cubicBezTo>
                  <a:cubicBezTo>
                    <a:pt x="23" y="24"/>
                    <a:pt x="16" y="23"/>
                    <a:pt x="13" y="26"/>
                  </a:cubicBezTo>
                  <a:cubicBezTo>
                    <a:pt x="10" y="30"/>
                    <a:pt x="13" y="38"/>
                    <a:pt x="21" y="47"/>
                  </a:cubicBezTo>
                  <a:cubicBezTo>
                    <a:pt x="9" y="48"/>
                    <a:pt x="1" y="51"/>
                    <a:pt x="0" y="56"/>
                  </a:cubicBezTo>
                  <a:cubicBezTo>
                    <a:pt x="0" y="59"/>
                    <a:pt x="3" y="63"/>
                    <a:pt x="10" y="67"/>
                  </a:cubicBezTo>
                  <a:cubicBezTo>
                    <a:pt x="4" y="70"/>
                    <a:pt x="0" y="74"/>
                    <a:pt x="1" y="78"/>
                  </a:cubicBezTo>
                  <a:cubicBezTo>
                    <a:pt x="2" y="83"/>
                    <a:pt x="11" y="85"/>
                    <a:pt x="26" y="86"/>
                  </a:cubicBezTo>
                  <a:cubicBezTo>
                    <a:pt x="18" y="98"/>
                    <a:pt x="15" y="107"/>
                    <a:pt x="18" y="111"/>
                  </a:cubicBezTo>
                  <a:cubicBezTo>
                    <a:pt x="21" y="114"/>
                    <a:pt x="28" y="112"/>
                    <a:pt x="36" y="108"/>
                  </a:cubicBezTo>
                  <a:cubicBezTo>
                    <a:pt x="36" y="118"/>
                    <a:pt x="37" y="124"/>
                    <a:pt x="41" y="126"/>
                  </a:cubicBezTo>
                  <a:cubicBezTo>
                    <a:pt x="45" y="127"/>
                    <a:pt x="51" y="123"/>
                    <a:pt x="57" y="115"/>
                  </a:cubicBezTo>
                  <a:cubicBezTo>
                    <a:pt x="60" y="125"/>
                    <a:pt x="64" y="130"/>
                    <a:pt x="69" y="130"/>
                  </a:cubicBezTo>
                  <a:cubicBezTo>
                    <a:pt x="72" y="130"/>
                    <a:pt x="76" y="124"/>
                    <a:pt x="78" y="116"/>
                  </a:cubicBezTo>
                  <a:cubicBezTo>
                    <a:pt x="84" y="122"/>
                    <a:pt x="90" y="125"/>
                    <a:pt x="93" y="124"/>
                  </a:cubicBezTo>
                  <a:cubicBezTo>
                    <a:pt x="97" y="122"/>
                    <a:pt x="98" y="114"/>
                    <a:pt x="96" y="103"/>
                  </a:cubicBezTo>
                  <a:cubicBezTo>
                    <a:pt x="106" y="107"/>
                    <a:pt x="114" y="108"/>
                    <a:pt x="116" y="104"/>
                  </a:cubicBezTo>
                  <a:cubicBezTo>
                    <a:pt x="119" y="101"/>
                    <a:pt x="116" y="93"/>
                    <a:pt x="108" y="84"/>
                  </a:cubicBezTo>
                  <a:cubicBezTo>
                    <a:pt x="120" y="82"/>
                    <a:pt x="128" y="79"/>
                    <a:pt x="129" y="75"/>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grpSp>
          <p:nvGrpSpPr>
            <p:cNvPr id="49" name="Группа 48"/>
            <p:cNvGrpSpPr/>
            <p:nvPr userDrawn="1"/>
          </p:nvGrpSpPr>
          <p:grpSpPr bwMode="gray">
            <a:xfrm>
              <a:off x="603252" y="4833897"/>
              <a:ext cx="607348" cy="609642"/>
              <a:chOff x="2051052" y="5522596"/>
              <a:chExt cx="892175" cy="895542"/>
            </a:xfrm>
          </p:grpSpPr>
          <p:sp>
            <p:nvSpPr>
              <p:cNvPr id="50" name="Полилиния 5"/>
              <p:cNvSpPr>
                <a:spLocks/>
              </p:cNvSpPr>
              <p:nvPr userDrawn="1"/>
            </p:nvSpPr>
            <p:spPr bwMode="gray">
              <a:xfrm flipH="1">
                <a:off x="2411413"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1" name="Линия 6"/>
              <p:cNvSpPr>
                <a:spLocks noChangeShapeType="1"/>
              </p:cNvSpPr>
              <p:nvPr userDrawn="1"/>
            </p:nvSpPr>
            <p:spPr bwMode="gray">
              <a:xfrm flipV="1">
                <a:off x="2411413" y="6283770"/>
                <a:ext cx="6350" cy="1270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2" name="Полилиния 32"/>
              <p:cNvSpPr>
                <a:spLocks/>
              </p:cNvSpPr>
              <p:nvPr userDrawn="1"/>
            </p:nvSpPr>
            <p:spPr bwMode="gray">
              <a:xfrm flipH="1">
                <a:off x="2051052"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3" name="Полилиния 33"/>
              <p:cNvSpPr>
                <a:spLocks/>
              </p:cNvSpPr>
              <p:nvPr userDrawn="1"/>
            </p:nvSpPr>
            <p:spPr bwMode="gray">
              <a:xfrm flipH="1">
                <a:off x="2216501"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4" name="Полилиния 32"/>
              <p:cNvSpPr>
                <a:spLocks/>
              </p:cNvSpPr>
              <p:nvPr userDrawn="1"/>
            </p:nvSpPr>
            <p:spPr bwMode="gray">
              <a:xfrm flipH="1">
                <a:off x="2304860"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5" name="Овал 54"/>
              <p:cNvSpPr/>
              <p:nvPr userDrawn="1"/>
            </p:nvSpPr>
            <p:spPr bwMode="gray">
              <a:xfrm>
                <a:off x="2420939"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grpSp>
        <p:grpSp>
          <p:nvGrpSpPr>
            <p:cNvPr id="56" name="Группа 55"/>
            <p:cNvGrpSpPr/>
            <p:nvPr userDrawn="1"/>
          </p:nvGrpSpPr>
          <p:grpSpPr bwMode="gray">
            <a:xfrm rot="19876682">
              <a:off x="80098" y="1916305"/>
              <a:ext cx="878030" cy="874332"/>
              <a:chOff x="4277517" y="3752400"/>
              <a:chExt cx="1154448" cy="1149586"/>
            </a:xfrm>
          </p:grpSpPr>
          <p:sp>
            <p:nvSpPr>
              <p:cNvPr id="57" name="Полилиния 56"/>
              <p:cNvSpPr>
                <a:spLocks/>
              </p:cNvSpPr>
              <p:nvPr userDrawn="1"/>
            </p:nvSpPr>
            <p:spPr bwMode="gray">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8" name="Полилиния 35"/>
              <p:cNvSpPr>
                <a:spLocks/>
              </p:cNvSpPr>
              <p:nvPr userDrawn="1"/>
            </p:nvSpPr>
            <p:spPr bwMode="gray">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9" name="Полилиния 41"/>
              <p:cNvSpPr>
                <a:spLocks/>
              </p:cNvSpPr>
              <p:nvPr userDrawn="1"/>
            </p:nvSpPr>
            <p:spPr bwMode="gray">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60" name="Полилиния 41"/>
              <p:cNvSpPr>
                <a:spLocks/>
              </p:cNvSpPr>
              <p:nvPr userDrawn="1"/>
            </p:nvSpPr>
            <p:spPr bwMode="gray">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bg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61" name="Полилиния 42"/>
              <p:cNvSpPr>
                <a:spLocks/>
              </p:cNvSpPr>
              <p:nvPr userDrawn="1"/>
            </p:nvSpPr>
            <p:spPr bwMode="gray">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grpSp>
      </p:grpSp>
      <p:sp>
        <p:nvSpPr>
          <p:cNvPr id="2" name="Заголовок 1"/>
          <p:cNvSpPr>
            <a:spLocks noGrp="1"/>
          </p:cNvSpPr>
          <p:nvPr>
            <p:ph type="title"/>
          </p:nvPr>
        </p:nvSpPr>
        <p:spPr>
          <a:xfrm>
            <a:off x="1524000" y="565653"/>
            <a:ext cx="9144000" cy="1143000"/>
          </a:xfrm>
          <a:prstGeom prst="rect">
            <a:avLst/>
          </a:prstGeom>
        </p:spPr>
        <p:txBody>
          <a:bodyPr vert="horz" lIns="91440" tIns="45720" rIns="91440" bIns="45720" rtlCol="0" anchor="b">
            <a:normAutofit/>
          </a:bodyPr>
          <a:lstStyle/>
          <a:p>
            <a:pPr rtl="0"/>
            <a:r>
              <a:rPr lang="ru-RU" noProof="0" dirty="0" smtClean="0"/>
              <a:t>Образец заголовка</a:t>
            </a:r>
            <a:endParaRPr lang="ru-RU" noProof="0" dirty="0"/>
          </a:p>
        </p:txBody>
      </p:sp>
      <p:sp>
        <p:nvSpPr>
          <p:cNvPr id="3" name="Текст 2"/>
          <p:cNvSpPr>
            <a:spLocks noGrp="1"/>
          </p:cNvSpPr>
          <p:nvPr>
            <p:ph type="body" idx="1"/>
          </p:nvPr>
        </p:nvSpPr>
        <p:spPr>
          <a:xfrm>
            <a:off x="1524000" y="1900823"/>
            <a:ext cx="9144000" cy="4114800"/>
          </a:xfrm>
          <a:prstGeom prst="rect">
            <a:avLst/>
          </a:prstGeom>
        </p:spPr>
        <p:txBody>
          <a:bodyPr vert="horz" lIns="91440" tIns="45720" rIns="91440" bIns="45720" rtlCol="0">
            <a:normAutofit/>
          </a:bodyPr>
          <a:lstStyle/>
          <a:p>
            <a:pPr lvl="0" rtl="0"/>
            <a:r>
              <a:rPr lang="ru-RU" noProof="0" dirty="0" smtClean="0"/>
              <a:t>Щелкните, чтобы изменить стили текста образца слайда</a:t>
            </a:r>
          </a:p>
          <a:p>
            <a:pPr lvl="1" rtl="0"/>
            <a:r>
              <a:rPr lang="ru-RU" noProof="0" dirty="0" smtClean="0"/>
              <a:t>Второй уровень</a:t>
            </a:r>
          </a:p>
          <a:p>
            <a:pPr lvl="2" rtl="0"/>
            <a:r>
              <a:rPr lang="ru-RU" noProof="0" dirty="0" smtClean="0"/>
              <a:t>Третий уровень</a:t>
            </a:r>
          </a:p>
          <a:p>
            <a:pPr lvl="3" rtl="0"/>
            <a:r>
              <a:rPr lang="ru-RU" noProof="0" dirty="0" smtClean="0"/>
              <a:t>Четвертый уровень</a:t>
            </a:r>
          </a:p>
          <a:p>
            <a:pPr lvl="4" rtl="0"/>
            <a:r>
              <a:rPr lang="ru-RU" noProof="0" dirty="0" smtClean="0"/>
              <a:t>Пятый уровень</a:t>
            </a:r>
            <a:endParaRPr lang="ru-RU" noProof="0" dirty="0"/>
          </a:p>
        </p:txBody>
      </p:sp>
      <p:sp>
        <p:nvSpPr>
          <p:cNvPr id="5" name="Нижний колонтитул 4"/>
          <p:cNvSpPr>
            <a:spLocks noGrp="1"/>
          </p:cNvSpPr>
          <p:nvPr>
            <p:ph type="ftr" sz="quarter" idx="3"/>
          </p:nvPr>
        </p:nvSpPr>
        <p:spPr>
          <a:xfrm>
            <a:off x="838200" y="6400800"/>
            <a:ext cx="8001000" cy="202416"/>
          </a:xfrm>
          <a:prstGeom prst="rect">
            <a:avLst/>
          </a:prstGeom>
        </p:spPr>
        <p:txBody>
          <a:bodyPr vert="horz" lIns="91440" tIns="45720" rIns="91440" bIns="45720" rtlCol="0" anchor="ctr"/>
          <a:lstStyle>
            <a:lvl1pPr algn="l">
              <a:defRPr sz="1100">
                <a:solidFill>
                  <a:schemeClr val="tx1"/>
                </a:solidFill>
              </a:defRPr>
            </a:lvl1pPr>
          </a:lstStyle>
          <a:p>
            <a:pPr rtl="0"/>
            <a:r>
              <a:rPr lang="ru-RU" noProof="0" dirty="0" smtClean="0"/>
              <a:t>Добавить нижний колонтитул</a:t>
            </a:r>
            <a:endParaRPr lang="ru-RU" noProof="0" dirty="0"/>
          </a:p>
        </p:txBody>
      </p:sp>
      <p:sp>
        <p:nvSpPr>
          <p:cNvPr id="4" name="Дата 3"/>
          <p:cNvSpPr>
            <a:spLocks noGrp="1"/>
          </p:cNvSpPr>
          <p:nvPr>
            <p:ph type="dt" sz="half" idx="2"/>
          </p:nvPr>
        </p:nvSpPr>
        <p:spPr>
          <a:xfrm>
            <a:off x="9259887" y="6400800"/>
            <a:ext cx="2094705" cy="202416"/>
          </a:xfrm>
          <a:prstGeom prst="rect">
            <a:avLst/>
          </a:prstGeom>
        </p:spPr>
        <p:txBody>
          <a:bodyPr vert="horz" lIns="91440" tIns="45720" rIns="91440" bIns="45720" rtlCol="0" anchor="ctr"/>
          <a:lstStyle>
            <a:lvl1pPr algn="r">
              <a:defRPr sz="1100">
                <a:solidFill>
                  <a:schemeClr val="tx1"/>
                </a:solidFill>
              </a:defRPr>
            </a:lvl1pPr>
          </a:lstStyle>
          <a:p>
            <a:pPr rtl="0"/>
            <a:fld id="{46C87762-5E23-4D5F-9EE4-677E1671EE9A}" type="datetime1">
              <a:rPr lang="ru-RU" noProof="0" smtClean="0"/>
              <a:pPr rtl="0"/>
              <a:t>04.12.2025</a:t>
            </a:fld>
            <a:endParaRPr lang="ru-RU" noProof="0" dirty="0"/>
          </a:p>
        </p:txBody>
      </p:sp>
      <p:sp>
        <p:nvSpPr>
          <p:cNvPr id="6" name="Номер слайда 5"/>
          <p:cNvSpPr>
            <a:spLocks noGrp="1"/>
          </p:cNvSpPr>
          <p:nvPr>
            <p:ph type="sldNum" sz="quarter" idx="4"/>
          </p:nvPr>
        </p:nvSpPr>
        <p:spPr>
          <a:xfrm>
            <a:off x="11737975" y="6400800"/>
            <a:ext cx="418630" cy="202416"/>
          </a:xfrm>
          <a:prstGeom prst="rect">
            <a:avLst/>
          </a:prstGeom>
        </p:spPr>
        <p:txBody>
          <a:bodyPr vert="horz" lIns="91440" tIns="45720" rIns="91440" bIns="45720" rtlCol="0" anchor="ctr"/>
          <a:lstStyle>
            <a:lvl1pPr algn="l">
              <a:defRPr sz="1100">
                <a:solidFill>
                  <a:schemeClr val="tx1"/>
                </a:solidFill>
              </a:defRPr>
            </a:lvl1pPr>
          </a:lstStyle>
          <a:p>
            <a:pPr rtl="0"/>
            <a:fld id="{484FD59D-33F1-4A76-843D-E67207CAFE54}" type="slidenum">
              <a:rPr lang="ru-RU" noProof="0" smtClean="0"/>
              <a:pPr rtl="0"/>
              <a:t>‹#›</a:t>
            </a:fld>
            <a:endParaRPr lang="ru-RU" noProof="0" dirty="0"/>
          </a:p>
        </p:txBody>
      </p:sp>
    </p:spTree>
    <p:extLst>
      <p:ext uri="{BB962C8B-B14F-4D97-AF65-F5344CB8AC3E}">
        <p14:creationId xmlns="" xmlns:p14="http://schemas.microsoft.com/office/powerpoint/2010/main" val="15455439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hf sldNum="0" hdr="0" ftr="0" dt="0"/>
  <p:txStyles>
    <p:titleStyle>
      <a:lvl1pPr algn="l" defTabSz="914400" rtl="0" eaLnBrk="1" latinLnBrk="0" hangingPunct="1">
        <a:lnSpc>
          <a:spcPct val="90000"/>
        </a:lnSpc>
        <a:spcBef>
          <a:spcPct val="0"/>
        </a:spcBef>
        <a:buNone/>
        <a:defRPr sz="3400" kern="1200">
          <a:solidFill>
            <a:schemeClr val="tx1">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SzPct val="90000"/>
        <a:buFont typeface="Arial" panose="020B0604020202020204"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9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90000"/>
        <a:buFont typeface="Arial" panose="020B0604020202020204" pitchFamily="34" charset="0"/>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90000"/>
        <a:buFont typeface="Arial" panose="020B0604020202020204" pitchFamily="34" charset="0"/>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90000"/>
        <a:buFont typeface="Arial" panose="020B0604020202020204" pitchFamily="34" charset="0"/>
        <a:buChar char="•"/>
        <a:defRPr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90000"/>
        <a:buFont typeface="Arial" panose="020B0604020202020204" pitchFamily="34" charset="0"/>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90000"/>
        <a:buFont typeface="Arial" panose="020B0604020202020204" pitchFamily="34" charset="0"/>
        <a:buChar char="•"/>
        <a:defRPr sz="1400" kern="120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90000"/>
        <a:buFont typeface="Arial" panose="020B0604020202020204" pitchFamily="34" charset="0"/>
        <a:buChar char="•"/>
        <a:defRPr sz="1400" kern="120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90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pos="3840"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44.jpeg"/></Relationships>
</file>

<file path=ppt/slides/_rels/slide3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48.jpeg"/><Relationship Id="rId4" Type="http://schemas.openxmlformats.org/officeDocument/2006/relationships/image" Target="../media/image47.jpeg"/></Relationships>
</file>

<file path=ppt/slides/_rels/slide3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50.jpeg"/></Relationships>
</file>

<file path=ppt/slides/_rels/slide3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16.jpeg"/></Relationships>
</file>

<file path=ppt/slides/_rels/slide3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56.jpeg"/><Relationship Id="rId4" Type="http://schemas.openxmlformats.org/officeDocument/2006/relationships/image" Target="../media/image55.jpeg"/></Relationships>
</file>

<file path=ppt/slides/_rels/slide3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59.jpeg"/><Relationship Id="rId4" Type="http://schemas.openxmlformats.org/officeDocument/2006/relationships/image" Target="../media/image58.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04800" y="-300250"/>
            <a:ext cx="11887200" cy="3466532"/>
          </a:xfrm>
        </p:spPr>
        <p:txBody>
          <a:bodyPr rtlCol="0">
            <a:normAutofit/>
          </a:bodyPr>
          <a:lstStyle/>
          <a:p>
            <a:r>
              <a:rPr lang="ru-RU" dirty="0" smtClean="0"/>
              <a:t/>
            </a:r>
            <a:br>
              <a:rPr lang="ru-RU" dirty="0" smtClean="0"/>
            </a:br>
            <a:r>
              <a:rPr lang="ru-RU" i="1" cap="all" dirty="0" smtClean="0"/>
              <a:t> </a:t>
            </a:r>
            <a:r>
              <a:rPr lang="ru-RU" sz="6000" b="1" i="1" cap="all" dirty="0" smtClean="0">
                <a:solidFill>
                  <a:schemeClr val="accent6">
                    <a:lumMod val="50000"/>
                  </a:schemeClr>
                </a:solidFill>
              </a:rPr>
              <a:t>СЛАВЯНСКИЕ КУКЛЫ - ОБЕРЕГИ НА РАЗНЫЕ СЛУЧАИ  </a:t>
            </a:r>
            <a:endParaRPr lang="ru-RU" sz="6000" b="1" dirty="0">
              <a:solidFill>
                <a:schemeClr val="accent6">
                  <a:lumMod val="50000"/>
                </a:schemeClr>
              </a:solidFill>
            </a:endParaRPr>
          </a:p>
        </p:txBody>
      </p:sp>
      <p:sp>
        <p:nvSpPr>
          <p:cNvPr id="3" name="Подзаголовок 2"/>
          <p:cNvSpPr>
            <a:spLocks noGrp="1"/>
          </p:cNvSpPr>
          <p:nvPr>
            <p:ph type="subTitle" idx="1"/>
          </p:nvPr>
        </p:nvSpPr>
        <p:spPr>
          <a:xfrm>
            <a:off x="1524000" y="4358640"/>
            <a:ext cx="9144000" cy="914400"/>
          </a:xfrm>
        </p:spPr>
        <p:txBody>
          <a:bodyPr rtlCol="0"/>
          <a:lstStyle/>
          <a:p>
            <a:pPr rtl="0"/>
            <a:r>
              <a:rPr lang="ru-RU" dirty="0" smtClean="0"/>
              <a:t>Разработала: учитель технологии Гимназии №2 г. Нелидова</a:t>
            </a:r>
          </a:p>
          <a:p>
            <a:pPr rtl="0"/>
            <a:r>
              <a:rPr lang="ru-RU" dirty="0" smtClean="0"/>
              <a:t>Богданова Н.А.</a:t>
            </a:r>
            <a:endParaRPr lang="ru-RU" dirty="0"/>
          </a:p>
        </p:txBody>
      </p:sp>
    </p:spTree>
    <p:extLst>
      <p:ext uri="{BB962C8B-B14F-4D97-AF65-F5344CB8AC3E}">
        <p14:creationId xmlns="" xmlns:p14="http://schemas.microsoft.com/office/powerpoint/2010/main" val="326675948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321733"/>
            <a:ext cx="9144000" cy="1185333"/>
          </a:xfrm>
        </p:spPr>
        <p:txBody>
          <a:bodyPr rtlCol="0">
            <a:normAutofit fontScale="90000"/>
          </a:bodyPr>
          <a:lstStyle/>
          <a:p>
            <a:pPr algn="ctr"/>
            <a:r>
              <a:rPr lang="ru-RU" b="1" i="1" dirty="0" smtClean="0"/>
              <a:t> </a:t>
            </a:r>
            <a:r>
              <a:rPr lang="ru-RU" b="1" i="1" dirty="0" smtClean="0">
                <a:solidFill>
                  <a:srgbClr val="FF0000"/>
                </a:solidFill>
              </a:rPr>
              <a:t>Бессонница</a:t>
            </a:r>
            <a:r>
              <a:rPr lang="ru-RU" dirty="0" smtClean="0">
                <a:solidFill>
                  <a:srgbClr val="FF0000"/>
                </a:solidFill>
              </a:rPr>
              <a:t/>
            </a:r>
            <a:br>
              <a:rPr lang="ru-RU" dirty="0" smtClean="0">
                <a:solidFill>
                  <a:srgbClr val="FF0000"/>
                </a:solidFill>
              </a:rPr>
            </a:br>
            <a:r>
              <a:rPr lang="ru-RU" dirty="0" smtClean="0"/>
              <a:t/>
            </a:r>
            <a:br>
              <a:rPr lang="ru-RU" dirty="0" smtClean="0"/>
            </a:br>
            <a:endParaRPr lang="ru-RU" b="1" dirty="0">
              <a:solidFill>
                <a:schemeClr val="accent6">
                  <a:lumMod val="75000"/>
                </a:schemeClr>
              </a:solidFill>
            </a:endParaRPr>
          </a:p>
        </p:txBody>
      </p:sp>
      <p:sp>
        <p:nvSpPr>
          <p:cNvPr id="3" name="Объект 2"/>
          <p:cNvSpPr>
            <a:spLocks noGrp="1"/>
          </p:cNvSpPr>
          <p:nvPr>
            <p:ph idx="1"/>
          </p:nvPr>
        </p:nvSpPr>
        <p:spPr>
          <a:xfrm>
            <a:off x="1083733" y="602673"/>
            <a:ext cx="5961303" cy="6052128"/>
          </a:xfrm>
        </p:spPr>
        <p:txBody>
          <a:bodyPr rtlCol="0">
            <a:normAutofit fontScale="92500" lnSpcReduction="10000"/>
          </a:bodyPr>
          <a:lstStyle/>
          <a:p>
            <a:pPr marL="45720" indent="0">
              <a:buNone/>
            </a:pPr>
            <a:endParaRPr lang="ru-RU" sz="2400" dirty="0"/>
          </a:p>
          <a:p>
            <a:pPr>
              <a:buNone/>
            </a:pPr>
            <a:r>
              <a:rPr lang="ru-RU" sz="2400" b="1" dirty="0" smtClean="0"/>
              <a:t> Это магическая колыбельная кукла. Когда без видимой причины начинал плакать младенец, мать, чтобы успокоить его и защитить от злых духов, быстро сворачивала куклу-оберег и клала ее в колыбель, приговаривая:</a:t>
            </a:r>
            <a:br>
              <a:rPr lang="ru-RU" sz="2400" b="1" dirty="0" smtClean="0"/>
            </a:br>
            <a:r>
              <a:rPr lang="ru-RU" sz="2400" b="1" dirty="0" smtClean="0"/>
              <a:t/>
            </a:r>
            <a:br>
              <a:rPr lang="ru-RU" sz="2400" b="1" dirty="0" smtClean="0"/>
            </a:br>
            <a:r>
              <a:rPr lang="ru-RU" sz="2400" b="1" dirty="0" smtClean="0"/>
              <a:t>«Сонница-бессоница,</a:t>
            </a:r>
            <a:br>
              <a:rPr lang="ru-RU" sz="2400" b="1" dirty="0" smtClean="0"/>
            </a:br>
            <a:r>
              <a:rPr lang="ru-RU" sz="2400" b="1" dirty="0" smtClean="0"/>
              <a:t>Не играй моим дитятком,</a:t>
            </a:r>
            <a:br>
              <a:rPr lang="ru-RU" sz="2400" b="1" dirty="0" smtClean="0"/>
            </a:br>
            <a:r>
              <a:rPr lang="ru-RU" sz="2400" b="1" dirty="0" smtClean="0"/>
              <a:t>А играй этой куколкой».</a:t>
            </a:r>
            <a:br>
              <a:rPr lang="ru-RU" sz="2400" b="1" dirty="0" smtClean="0"/>
            </a:br>
            <a:r>
              <a:rPr lang="ru-RU" sz="2400" b="1" dirty="0" smtClean="0"/>
              <a:t/>
            </a:r>
            <a:br>
              <a:rPr lang="ru-RU" sz="2400" b="1" dirty="0" smtClean="0"/>
            </a:br>
            <a:r>
              <a:rPr lang="ru-RU" sz="2400" b="1" dirty="0" smtClean="0"/>
              <a:t>Куклу Бессонницу создавали из квадратных кусков ткани, набивая ее успокаивающей травой.</a:t>
            </a:r>
            <a:br>
              <a:rPr lang="ru-RU" sz="2400" b="1" dirty="0" smtClean="0"/>
            </a:br>
            <a:r>
              <a:rPr lang="ru-RU" sz="2400" b="1" dirty="0" smtClean="0"/>
              <a:t/>
            </a:r>
            <a:br>
              <a:rPr lang="ru-RU" sz="2400" b="1" dirty="0" smtClean="0"/>
            </a:br>
            <a:r>
              <a:rPr lang="ru-RU" sz="2400" b="1" dirty="0" smtClean="0"/>
              <a:t>Такая кукла оставалась в доме навсегда.</a:t>
            </a:r>
            <a:endParaRPr lang="ru-RU" sz="2400" dirty="0" smtClean="0"/>
          </a:p>
          <a:p>
            <a:pPr>
              <a:buNone/>
            </a:pPr>
            <a:r>
              <a:rPr lang="ru-RU" sz="2400" dirty="0" smtClean="0"/>
              <a:t> </a:t>
            </a:r>
          </a:p>
          <a:p>
            <a:endParaRPr lang="ru-RU" sz="2400" dirty="0" smtClean="0"/>
          </a:p>
          <a:p>
            <a:pPr marL="45720" indent="0">
              <a:buNone/>
            </a:pPr>
            <a:endParaRPr lang="ru-RU" sz="2400" dirty="0"/>
          </a:p>
        </p:txBody>
      </p:sp>
      <p:pic>
        <p:nvPicPr>
          <p:cNvPr id="62466" name="Picture 2" descr="https://avatars.dzeninfra.ru/get-zen_doc/3588827/pub_5f1b3543c670c760b5c85899_5f1b39fdbe9a3932bfb30131/scale_1200"/>
          <p:cNvPicPr>
            <a:picLocks noChangeAspect="1" noChangeArrowheads="1"/>
          </p:cNvPicPr>
          <p:nvPr/>
        </p:nvPicPr>
        <p:blipFill>
          <a:blip r:embed="rId3"/>
          <a:srcRect l="5364" r="5706"/>
          <a:stretch>
            <a:fillRect/>
          </a:stretch>
        </p:blipFill>
        <p:spPr bwMode="auto">
          <a:xfrm>
            <a:off x="7481455" y="1080221"/>
            <a:ext cx="4426527" cy="4829608"/>
          </a:xfrm>
          <a:prstGeom prst="rect">
            <a:avLst/>
          </a:prstGeom>
          <a:noFill/>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83733" y="475130"/>
            <a:ext cx="7307232" cy="6179672"/>
          </a:xfrm>
        </p:spPr>
        <p:txBody>
          <a:bodyPr rtlCol="0">
            <a:normAutofit fontScale="92500" lnSpcReduction="10000"/>
          </a:bodyPr>
          <a:lstStyle/>
          <a:p>
            <a:pPr>
              <a:buNone/>
            </a:pPr>
            <a:endParaRPr lang="ru-RU" sz="2400" dirty="0" smtClean="0"/>
          </a:p>
          <a:p>
            <a:pPr marL="45720" indent="0">
              <a:buNone/>
            </a:pPr>
            <a:r>
              <a:rPr lang="ru-RU" sz="2400" b="1" dirty="0" smtClean="0"/>
              <a:t>Куколка эта делалась в Рождественский Сочельник. Для ее изготовления нужно мочало (лыко), кусочки ткани, нитки, тесьма и разнообразная крупа (чем больше видов крупы, тем благополучнее будет грядущий год). Эту крупу на ночь высыпали в красном углу, считалось, что наутро она приобретет целительную силу. Утром крупу собирали в узелки (каждую по отдельности), их должно быть нечетное количество, и вешали  на куклу.      </a:t>
            </a:r>
          </a:p>
          <a:p>
            <a:pPr marL="45720" indent="0">
              <a:buNone/>
            </a:pPr>
            <a:r>
              <a:rPr lang="ru-RU" sz="2400" b="1" dirty="0" smtClean="0"/>
              <a:t>Хранили Веничек благополучия вдали от глаз посторонних людей, и только хозяйка знала, где он стоит. Крупу в узелках берегли на крайний случай, если кто-то из домашних серьезно заболел, то эти зерна добавляли ему в еду. А поскольку это Веничек, то хозяйка могла им скрытно от всех “выметать”  из дома все плохое.</a:t>
            </a:r>
            <a:endParaRPr lang="ru-RU" sz="2400" dirty="0" smtClean="0"/>
          </a:p>
          <a:p>
            <a:pPr marL="45720" indent="0">
              <a:buNone/>
            </a:pPr>
            <a:endParaRPr lang="ru-RU" sz="2400" dirty="0" smtClean="0"/>
          </a:p>
          <a:p>
            <a:pPr marL="45720" indent="0">
              <a:buNone/>
            </a:pPr>
            <a:endParaRPr lang="ru-RU" sz="2400" dirty="0"/>
          </a:p>
        </p:txBody>
      </p:sp>
      <p:sp>
        <p:nvSpPr>
          <p:cNvPr id="7" name="Заголовок 1"/>
          <p:cNvSpPr>
            <a:spLocks noGrp="1"/>
          </p:cNvSpPr>
          <p:nvPr>
            <p:ph type="title"/>
          </p:nvPr>
        </p:nvSpPr>
        <p:spPr>
          <a:xfrm>
            <a:off x="1524000" y="365760"/>
            <a:ext cx="9144000" cy="1113416"/>
          </a:xfrm>
        </p:spPr>
        <p:txBody>
          <a:bodyPr rtlCol="0">
            <a:normAutofit fontScale="90000"/>
          </a:bodyPr>
          <a:lstStyle/>
          <a:p>
            <a:r>
              <a:rPr lang="ru-RU" b="1" i="1" dirty="0" smtClean="0"/>
              <a:t/>
            </a:r>
            <a:br>
              <a:rPr lang="ru-RU" b="1" i="1" dirty="0" smtClean="0"/>
            </a:br>
            <a:r>
              <a:rPr lang="ru-RU" b="1" i="1" dirty="0" smtClean="0"/>
              <a:t/>
            </a:r>
            <a:br>
              <a:rPr lang="ru-RU" b="1" i="1" dirty="0" smtClean="0"/>
            </a:br>
            <a:r>
              <a:rPr lang="ru-RU" b="1" i="1" dirty="0" smtClean="0"/>
              <a:t/>
            </a:r>
            <a:br>
              <a:rPr lang="ru-RU" b="1" i="1" dirty="0" smtClean="0"/>
            </a:br>
            <a:r>
              <a:rPr lang="ru-RU" b="1" i="1" dirty="0" smtClean="0"/>
              <a:t/>
            </a:r>
            <a:br>
              <a:rPr lang="ru-RU" b="1" i="1" dirty="0" smtClean="0"/>
            </a:br>
            <a:r>
              <a:rPr lang="ru-RU" dirty="0" smtClean="0"/>
              <a:t> </a:t>
            </a:r>
            <a:br>
              <a:rPr lang="ru-RU" dirty="0" smtClean="0"/>
            </a:br>
            <a:r>
              <a:rPr lang="ru-RU" dirty="0" smtClean="0"/>
              <a:t/>
            </a:r>
            <a:br>
              <a:rPr lang="ru-RU" dirty="0" smtClean="0"/>
            </a:br>
            <a:r>
              <a:rPr lang="ru-RU" dirty="0" smtClean="0"/>
              <a:t>             </a:t>
            </a:r>
            <a:r>
              <a:rPr lang="ru-RU" b="1" i="1" dirty="0" smtClean="0">
                <a:solidFill>
                  <a:srgbClr val="FF0000"/>
                </a:solidFill>
              </a:rPr>
              <a:t>Веничек благополучия</a:t>
            </a:r>
            <a:r>
              <a:rPr lang="ru-RU" dirty="0" smtClean="0">
                <a:solidFill>
                  <a:srgbClr val="FF0000"/>
                </a:solidFill>
              </a:rPr>
              <a:t/>
            </a:r>
            <a:br>
              <a:rPr lang="ru-RU" dirty="0" smtClean="0">
                <a:solidFill>
                  <a:srgbClr val="FF0000"/>
                </a:solidFill>
              </a:rPr>
            </a:br>
            <a:r>
              <a:rPr lang="ru-RU" dirty="0" smtClean="0"/>
              <a:t/>
            </a:r>
            <a:br>
              <a:rPr lang="ru-RU" dirty="0" smtClean="0"/>
            </a:br>
            <a:endParaRPr lang="ru-RU" b="1" dirty="0">
              <a:solidFill>
                <a:schemeClr val="accent6">
                  <a:lumMod val="75000"/>
                </a:schemeClr>
              </a:solidFill>
            </a:endParaRPr>
          </a:p>
        </p:txBody>
      </p:sp>
      <p:pic>
        <p:nvPicPr>
          <p:cNvPr id="9" name="Рисунок 8" descr="https://img-fotki.yandex.ru/get/6501/148561800.1c7/0_9e48b_f9ecc0e_L.jpg"/>
          <p:cNvPicPr/>
          <p:nvPr/>
        </p:nvPicPr>
        <p:blipFill>
          <a:blip r:embed="rId3"/>
          <a:srcRect l="5556" r="19860"/>
          <a:stretch>
            <a:fillRect/>
          </a:stretch>
        </p:blipFill>
        <p:spPr bwMode="auto">
          <a:xfrm>
            <a:off x="8543365" y="1264024"/>
            <a:ext cx="3397622" cy="4626255"/>
          </a:xfrm>
          <a:prstGeom prst="rect">
            <a:avLst/>
          </a:prstGeom>
          <a:noFill/>
          <a:ln w="9525">
            <a:noFill/>
            <a:miter lim="800000"/>
            <a:headEnd/>
            <a:tailEnd/>
          </a:ln>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5151" y="-268943"/>
            <a:ext cx="11842377" cy="1507067"/>
          </a:xfrm>
        </p:spPr>
        <p:txBody>
          <a:bodyPr rtlCol="0">
            <a:normAutofit/>
          </a:bodyPr>
          <a:lstStyle/>
          <a:p>
            <a:pPr algn="ctr"/>
            <a:r>
              <a:rPr lang="ru-RU" b="1" i="1" dirty="0" smtClean="0"/>
              <a:t/>
            </a:r>
            <a:br>
              <a:rPr lang="ru-RU" b="1" i="1" dirty="0" smtClean="0"/>
            </a:br>
            <a:r>
              <a:rPr lang="ru-RU" b="1" i="1" dirty="0" smtClean="0">
                <a:solidFill>
                  <a:srgbClr val="FF0000"/>
                </a:solidFill>
              </a:rPr>
              <a:t>Веснянка или  </a:t>
            </a:r>
            <a:r>
              <a:rPr lang="ru-RU" b="1" i="1" dirty="0" err="1" smtClean="0">
                <a:solidFill>
                  <a:srgbClr val="FF0000"/>
                </a:solidFill>
              </a:rPr>
              <a:t>Авдотья-Весновка</a:t>
            </a:r>
            <a:r>
              <a:rPr lang="ru-RU" dirty="0" smtClean="0"/>
              <a:t/>
            </a:r>
            <a:br>
              <a:rPr lang="ru-RU" dirty="0" smtClean="0"/>
            </a:br>
            <a:endParaRPr lang="ru-RU" b="1" dirty="0">
              <a:solidFill>
                <a:schemeClr val="accent6">
                  <a:lumMod val="75000"/>
                </a:schemeClr>
              </a:solidFill>
            </a:endParaRPr>
          </a:p>
        </p:txBody>
      </p:sp>
      <p:sp>
        <p:nvSpPr>
          <p:cNvPr id="3" name="Объект 2"/>
          <p:cNvSpPr>
            <a:spLocks noGrp="1"/>
          </p:cNvSpPr>
          <p:nvPr>
            <p:ph idx="1"/>
          </p:nvPr>
        </p:nvSpPr>
        <p:spPr>
          <a:xfrm>
            <a:off x="1083733" y="851647"/>
            <a:ext cx="7289302" cy="6221506"/>
          </a:xfrm>
        </p:spPr>
        <p:txBody>
          <a:bodyPr rtlCol="0">
            <a:normAutofit fontScale="92500" lnSpcReduction="10000"/>
          </a:bodyPr>
          <a:lstStyle/>
          <a:p>
            <a:pPr marL="45720" indent="0">
              <a:buNone/>
            </a:pPr>
            <a:endParaRPr lang="ru-RU" sz="2400" dirty="0"/>
          </a:p>
          <a:p>
            <a:pPr>
              <a:buNone/>
            </a:pPr>
            <a:r>
              <a:rPr lang="ru-RU" sz="2400" dirty="0" smtClean="0"/>
              <a:t> </a:t>
            </a:r>
            <a:r>
              <a:rPr lang="ru-RU" sz="2400" b="1" dirty="0" smtClean="0"/>
              <a:t>В древности славяне встречали Новый год в первый весенний день — 1 марта, который по новому стилю приходится на 14 марта. Празднования происходили широко, потому что начало нового года было символом начала нового времени.</a:t>
            </a:r>
            <a:br>
              <a:rPr lang="ru-RU" sz="2400" b="1" dirty="0" smtClean="0"/>
            </a:br>
            <a:r>
              <a:rPr lang="ru-RU" sz="2400" b="1" dirty="0" smtClean="0"/>
              <a:t/>
            </a:r>
            <a:br>
              <a:rPr lang="ru-RU" sz="2400" b="1" dirty="0" smtClean="0"/>
            </a:br>
            <a:r>
              <a:rPr lang="ru-RU" sz="2400" b="1" dirty="0" smtClean="0"/>
              <a:t>С этого дня можно было начинать новый цикл полевых работ, заниматься другими сельскохозяйственными работами. После принятия христианства этот праздник стал отмечаться, как день преподобной мученицы Евдокии, которая взяла на себя образ Весны (Весенницы). Иногда ее делали в день весеннего равноденствия, когда на землю прилетали жаворонки – вестники возрождения и того, что всё пространство вокруг проснулось после зимнего оцепенения.</a:t>
            </a:r>
            <a:br>
              <a:rPr lang="ru-RU" sz="2400" b="1" dirty="0" smtClean="0"/>
            </a:br>
            <a:endParaRPr lang="ru-RU" sz="2400" dirty="0" smtClean="0"/>
          </a:p>
          <a:p>
            <a:pPr marL="45720" indent="0">
              <a:buNone/>
            </a:pPr>
            <a:endParaRPr lang="ru-RU" sz="2400" dirty="0"/>
          </a:p>
        </p:txBody>
      </p:sp>
      <p:pic>
        <p:nvPicPr>
          <p:cNvPr id="6" name="Рисунок 5" descr="https://img-fotki.yandex.ru/get/5708/148561800.1c6/0_9e183_bf39541b_L.jpg"/>
          <p:cNvPicPr/>
          <p:nvPr/>
        </p:nvPicPr>
        <p:blipFill>
          <a:blip r:embed="rId3"/>
          <a:srcRect/>
          <a:stretch>
            <a:fillRect/>
          </a:stretch>
        </p:blipFill>
        <p:spPr bwMode="auto">
          <a:xfrm>
            <a:off x="8484627" y="1223459"/>
            <a:ext cx="3571875" cy="4762500"/>
          </a:xfrm>
          <a:prstGeom prst="rect">
            <a:avLst/>
          </a:prstGeom>
          <a:noFill/>
          <a:ln w="9525">
            <a:noFill/>
            <a:miter lim="800000"/>
            <a:headEnd/>
            <a:tailEnd/>
          </a:ln>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0"/>
            <a:ext cx="9144000" cy="1055802"/>
          </a:xfrm>
        </p:spPr>
        <p:txBody>
          <a:bodyPr rtlCol="0">
            <a:normAutofit fontScale="90000"/>
          </a:bodyPr>
          <a:lstStyle/>
          <a:p>
            <a:pPr algn="ctr"/>
            <a:r>
              <a:rPr lang="ru-RU" b="1" i="1" dirty="0" smtClean="0"/>
              <a:t/>
            </a:r>
            <a:br>
              <a:rPr lang="ru-RU" b="1" i="1" dirty="0" smtClean="0"/>
            </a:br>
            <a:r>
              <a:rPr lang="ru-RU" b="1" i="1" dirty="0" smtClean="0"/>
              <a:t> </a:t>
            </a:r>
            <a:r>
              <a:rPr lang="ru-RU" b="1" i="1" dirty="0" smtClean="0">
                <a:solidFill>
                  <a:srgbClr val="FF0000"/>
                </a:solidFill>
              </a:rPr>
              <a:t>Девка-баба</a:t>
            </a:r>
            <a:r>
              <a:rPr lang="ru-RU" b="1" i="1" dirty="0" smtClean="0"/>
              <a:t> </a:t>
            </a:r>
            <a:r>
              <a:rPr lang="ru-RU" dirty="0" smtClean="0"/>
              <a:t/>
            </a:r>
            <a:br>
              <a:rPr lang="ru-RU" dirty="0" smtClean="0"/>
            </a:br>
            <a:endParaRPr lang="ru-RU" b="1" dirty="0">
              <a:solidFill>
                <a:schemeClr val="accent6">
                  <a:lumMod val="75000"/>
                </a:schemeClr>
              </a:solidFill>
            </a:endParaRPr>
          </a:p>
        </p:txBody>
      </p:sp>
      <p:sp>
        <p:nvSpPr>
          <p:cNvPr id="3" name="Объект 2"/>
          <p:cNvSpPr>
            <a:spLocks noGrp="1"/>
          </p:cNvSpPr>
          <p:nvPr>
            <p:ph idx="1"/>
          </p:nvPr>
        </p:nvSpPr>
        <p:spPr>
          <a:xfrm>
            <a:off x="1083733" y="436418"/>
            <a:ext cx="6626322" cy="6774873"/>
          </a:xfrm>
        </p:spPr>
        <p:txBody>
          <a:bodyPr rtlCol="0">
            <a:normAutofit fontScale="92500" lnSpcReduction="10000"/>
          </a:bodyPr>
          <a:lstStyle/>
          <a:p>
            <a:pPr marL="45720" indent="0">
              <a:buNone/>
            </a:pPr>
            <a:endParaRPr lang="ru-RU" sz="2400" dirty="0"/>
          </a:p>
          <a:p>
            <a:pPr>
              <a:buNone/>
            </a:pPr>
            <a:r>
              <a:rPr lang="ru-RU" sz="2400" b="1" dirty="0" smtClean="0"/>
              <a:t>В народе называют ее Перевертыш, Вертушка. Ее вполне можно назвать куклой кукол, потому что она содержит в себе 2 образа - 2 головы, 4 руки, 2 юбки. Секрет в том, что когда видна одна часть куклы, например, девка, то вторая, баба, скрыта под юбкой; если куклу перевернуть, то баба откроется, а девка скроется. То есть кукла символизирует переход от девки к бабе, и наоборот – от бабы к девке – это отсылает нас к мотиву рождения – баба рождает девку, которая сама станет продолжательницей рода. Недаром у наших предков только женщина, родившая девочку и передавшая ей накопленную мудрость, могла называться бабой, а если же рождались одни мальчики, то она до старости считалась молодухой. </a:t>
            </a:r>
            <a:br>
              <a:rPr lang="ru-RU" sz="2400" b="1" dirty="0" smtClean="0"/>
            </a:br>
            <a:endParaRPr lang="ru-RU" sz="2400" dirty="0" smtClean="0"/>
          </a:p>
          <a:p>
            <a:pPr marL="45720" indent="0">
              <a:buNone/>
            </a:pPr>
            <a:endParaRPr lang="ru-RU" sz="2400" dirty="0"/>
          </a:p>
        </p:txBody>
      </p:sp>
      <p:pic>
        <p:nvPicPr>
          <p:cNvPr id="52226" name="Picture 2" descr="https://img-fotki.yandex.ru/get/5635/13850928.3b/0_abe58_cbd51e04_XL.jpg"/>
          <p:cNvPicPr>
            <a:picLocks noChangeAspect="1" noChangeArrowheads="1"/>
          </p:cNvPicPr>
          <p:nvPr/>
        </p:nvPicPr>
        <p:blipFill>
          <a:blip r:embed="rId3"/>
          <a:srcRect/>
          <a:stretch>
            <a:fillRect/>
          </a:stretch>
        </p:blipFill>
        <p:spPr bwMode="auto">
          <a:xfrm>
            <a:off x="7626928" y="1496290"/>
            <a:ext cx="4311362" cy="4180177"/>
          </a:xfrm>
          <a:prstGeom prst="rect">
            <a:avLst/>
          </a:prstGeom>
          <a:noFill/>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1"/>
            <a:ext cx="9144000" cy="1507067"/>
          </a:xfrm>
        </p:spPr>
        <p:txBody>
          <a:bodyPr rtlCol="0">
            <a:normAutofit fontScale="90000"/>
          </a:bodyPr>
          <a:lstStyle/>
          <a:p>
            <a:pPr algn="ctr"/>
            <a:r>
              <a:rPr lang="ru-RU" b="1" i="1" dirty="0" smtClean="0"/>
              <a:t/>
            </a:r>
            <a:br>
              <a:rPr lang="ru-RU" b="1" i="1" dirty="0" smtClean="0"/>
            </a:br>
            <a:r>
              <a:rPr lang="ru-RU" b="1" i="1" dirty="0" smtClean="0">
                <a:solidFill>
                  <a:srgbClr val="FF0000"/>
                </a:solidFill>
              </a:rPr>
              <a:t>Девкина забава</a:t>
            </a:r>
            <a:r>
              <a:rPr lang="ru-RU" dirty="0" smtClean="0">
                <a:solidFill>
                  <a:srgbClr val="FF0000"/>
                </a:solidFill>
              </a:rPr>
              <a:t/>
            </a:r>
            <a:br>
              <a:rPr lang="ru-RU" dirty="0" smtClean="0">
                <a:solidFill>
                  <a:srgbClr val="FF0000"/>
                </a:solidFill>
              </a:rPr>
            </a:br>
            <a:r>
              <a:rPr lang="ru-RU" dirty="0" smtClean="0"/>
              <a:t/>
            </a:r>
            <a:br>
              <a:rPr lang="ru-RU" dirty="0" smtClean="0"/>
            </a:br>
            <a:endParaRPr lang="ru-RU" b="1" dirty="0">
              <a:solidFill>
                <a:schemeClr val="accent6">
                  <a:lumMod val="75000"/>
                </a:schemeClr>
              </a:solidFill>
            </a:endParaRPr>
          </a:p>
        </p:txBody>
      </p:sp>
      <p:sp>
        <p:nvSpPr>
          <p:cNvPr id="3" name="Объект 2"/>
          <p:cNvSpPr>
            <a:spLocks noGrp="1"/>
          </p:cNvSpPr>
          <p:nvPr>
            <p:ph idx="1"/>
          </p:nvPr>
        </p:nvSpPr>
        <p:spPr>
          <a:xfrm>
            <a:off x="1083733" y="744718"/>
            <a:ext cx="7683195" cy="5910083"/>
          </a:xfrm>
        </p:spPr>
        <p:txBody>
          <a:bodyPr rtlCol="0">
            <a:normAutofit fontScale="92500" lnSpcReduction="20000"/>
          </a:bodyPr>
          <a:lstStyle/>
          <a:p>
            <a:pPr marL="45720" indent="0">
              <a:buNone/>
            </a:pPr>
            <a:endParaRPr lang="ru-RU" sz="2400" dirty="0"/>
          </a:p>
          <a:p>
            <a:pPr>
              <a:buNone/>
            </a:pPr>
            <a:r>
              <a:rPr lang="ru-RU" sz="2400" dirty="0" smtClean="0"/>
              <a:t> </a:t>
            </a:r>
            <a:r>
              <a:rPr lang="ru-RU" sz="2400" b="1" dirty="0" smtClean="0"/>
              <a:t>Такую куколку обычно мастерили девочки-отроковицы, у которых духовная жизнь переходила на качественно иной уровень, появлялись собственные недетские вопросы, мысли, проблемы. И далеко не всеми из них хотелось делиться с родными или подружками. Тогда девочка сама создавала себе собеседницу – лоскутную куколку, которая внимательно выслушивала рассказы о горестях и радостях юной хозяйки. В разговоре с куклой девочка, по сути, беседовала сама с собой, училась самостоятельно находить решение вопросов.</a:t>
            </a:r>
            <a:br>
              <a:rPr lang="ru-RU" sz="2400" b="1" dirty="0" smtClean="0"/>
            </a:br>
            <a:r>
              <a:rPr lang="ru-RU" sz="2400" b="1" dirty="0" smtClean="0"/>
              <a:t/>
            </a:r>
            <a:br>
              <a:rPr lang="ru-RU" sz="2400" b="1" dirty="0" smtClean="0"/>
            </a:br>
            <a:r>
              <a:rPr lang="ru-RU" sz="2400" b="1" dirty="0" smtClean="0"/>
              <a:t>Кукла помогала избавиться от чувства одиночества и становилась надежной сокровенной подружкой – всё слышащей и понимающей. Она пряталась обычно на печке или в сундучке. Хозяйка могла дарить этой простенькой в изготовлении куколке ленты и бусины, создавать украшения, таким образом, Девкина забава была первым шагом на пути к осознанию себя и своего места в жизни. </a:t>
            </a:r>
            <a:endParaRPr lang="ru-RU" sz="2400" dirty="0" smtClean="0"/>
          </a:p>
          <a:p>
            <a:endParaRPr lang="ru-RU" sz="2400" dirty="0"/>
          </a:p>
        </p:txBody>
      </p:sp>
      <p:pic>
        <p:nvPicPr>
          <p:cNvPr id="5" name="Рисунок 4" descr="https://img-fotki.yandex.ru/get/6405/148561800.1c6/0_9e174_9e402092_L.jpg"/>
          <p:cNvPicPr/>
          <p:nvPr/>
        </p:nvPicPr>
        <p:blipFill>
          <a:blip r:embed="rId3"/>
          <a:srcRect l="21840" r="23120"/>
          <a:stretch>
            <a:fillRect/>
          </a:stretch>
        </p:blipFill>
        <p:spPr bwMode="auto">
          <a:xfrm>
            <a:off x="8960910" y="1225486"/>
            <a:ext cx="3011131" cy="3967666"/>
          </a:xfrm>
          <a:prstGeom prst="rect">
            <a:avLst/>
          </a:prstGeom>
          <a:noFill/>
          <a:ln w="9525">
            <a:noFill/>
            <a:miter lim="800000"/>
            <a:headEnd/>
            <a:tailEnd/>
          </a:ln>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1"/>
            <a:ext cx="9144000" cy="1507067"/>
          </a:xfrm>
        </p:spPr>
        <p:txBody>
          <a:bodyPr rtlCol="0">
            <a:normAutofit fontScale="90000"/>
          </a:bodyPr>
          <a:lstStyle/>
          <a:p>
            <a:pPr algn="ctr"/>
            <a:r>
              <a:rPr lang="ru-RU" b="1" i="1" dirty="0" smtClean="0"/>
              <a:t/>
            </a:r>
            <a:br>
              <a:rPr lang="ru-RU" b="1" i="1" dirty="0" smtClean="0"/>
            </a:br>
            <a:r>
              <a:rPr lang="ru-RU" b="1" i="1" dirty="0" smtClean="0">
                <a:solidFill>
                  <a:srgbClr val="FF0000"/>
                </a:solidFill>
              </a:rPr>
              <a:t>День и Ночь</a:t>
            </a:r>
            <a:r>
              <a:rPr lang="ru-RU" dirty="0" smtClean="0">
                <a:solidFill>
                  <a:srgbClr val="FF0000"/>
                </a:solidFill>
              </a:rPr>
              <a:t/>
            </a:r>
            <a:br>
              <a:rPr lang="ru-RU" dirty="0" smtClean="0">
                <a:solidFill>
                  <a:srgbClr val="FF0000"/>
                </a:solidFill>
              </a:rPr>
            </a:br>
            <a:r>
              <a:rPr lang="ru-RU" dirty="0" smtClean="0"/>
              <a:t/>
            </a:r>
            <a:br>
              <a:rPr lang="ru-RU" dirty="0" smtClean="0"/>
            </a:br>
            <a:endParaRPr lang="ru-RU" b="1" dirty="0">
              <a:solidFill>
                <a:schemeClr val="accent6">
                  <a:lumMod val="75000"/>
                </a:schemeClr>
              </a:solidFill>
            </a:endParaRPr>
          </a:p>
        </p:txBody>
      </p:sp>
      <p:sp>
        <p:nvSpPr>
          <p:cNvPr id="3" name="Объект 2"/>
          <p:cNvSpPr>
            <a:spLocks noGrp="1"/>
          </p:cNvSpPr>
          <p:nvPr>
            <p:ph idx="1"/>
          </p:nvPr>
        </p:nvSpPr>
        <p:spPr>
          <a:xfrm>
            <a:off x="1083733" y="457200"/>
            <a:ext cx="7187431" cy="7045036"/>
          </a:xfrm>
        </p:spPr>
        <p:txBody>
          <a:bodyPr rtlCol="0">
            <a:normAutofit fontScale="85000" lnSpcReduction="20000"/>
          </a:bodyPr>
          <a:lstStyle/>
          <a:p>
            <a:pPr marL="45720" indent="0">
              <a:buNone/>
            </a:pPr>
            <a:endParaRPr lang="ru-RU" sz="2400" dirty="0"/>
          </a:p>
          <a:p>
            <a:pPr>
              <a:buNone/>
            </a:pPr>
            <a:r>
              <a:rPr lang="ru-RU" sz="2400" dirty="0" smtClean="0"/>
              <a:t> </a:t>
            </a:r>
            <a:r>
              <a:rPr lang="ru-RU" sz="2400" b="1" dirty="0" smtClean="0"/>
              <a:t>Куклы "День и Ночь" - куклы-обереги жилища. Куколки оберегают смену дня и ночи, порядок в мире. Днем выставляют вперед светлую, а ночью – темную куклу.</a:t>
            </a:r>
            <a:br>
              <a:rPr lang="ru-RU" sz="2400" b="1" dirty="0" smtClean="0"/>
            </a:br>
            <a:r>
              <a:rPr lang="ru-RU" sz="2400" b="1" dirty="0" smtClean="0"/>
              <a:t/>
            </a:r>
            <a:br>
              <a:rPr lang="ru-RU" sz="2400" b="1" dirty="0" smtClean="0"/>
            </a:br>
            <a:r>
              <a:rPr lang="ru-RU" sz="2400" b="1" dirty="0" smtClean="0"/>
              <a:t>Куколка "День" - молодая, живая, подвижная, работящая и веселая. Она - хозяйка дня, и следит, чтобы в будни дни люди работали, трудились, в праздники веселились, пели, плясали, играли, чтобы днем светило солнышко. Куколка следит за жизнью людей при свете дня, оберегает день. Чтобы день не зря прошел, а с толком. Тогда и куколка довольна, и у людей все ладно.</a:t>
            </a:r>
            <a:endParaRPr lang="ru-RU" sz="2400" dirty="0" smtClean="0"/>
          </a:p>
          <a:p>
            <a:pPr>
              <a:buNone/>
            </a:pPr>
            <a:r>
              <a:rPr lang="ru-RU" sz="2400" b="1" dirty="0" smtClean="0"/>
              <a:t>Куколка "Ночь" - мудрая, задумчивая, спокойная, она хозяйка ночи. Ночь - волшебница. Она меняет и вещи и людей. Она несет другой мир. Ночью все таинственно. Все привычное без солнечного света становится неузнаваемым. И люди становятся другие. Более откровенные, открытые. Самые душевные разговоры за полночь затягиваются. Но главное, ночью люди спят. Ночь следит, чтобы все угомонились и легли спать, отдыхать от дневных дел, набираться сил. Она дарит сон и оберегает его.</a:t>
            </a:r>
            <a:endParaRPr lang="ru-RU" sz="2400" dirty="0" smtClean="0"/>
          </a:p>
          <a:p>
            <a:pPr>
              <a:buNone/>
            </a:pPr>
            <a:r>
              <a:rPr lang="ru-RU" sz="2400" b="1" dirty="0" smtClean="0"/>
              <a:t/>
            </a:r>
            <a:br>
              <a:rPr lang="ru-RU" sz="2400" b="1" dirty="0" smtClean="0"/>
            </a:br>
            <a:endParaRPr lang="ru-RU" sz="2400" dirty="0" smtClean="0"/>
          </a:p>
          <a:p>
            <a:pPr marL="45720" indent="0">
              <a:buNone/>
            </a:pPr>
            <a:endParaRPr lang="ru-RU" sz="2400" dirty="0"/>
          </a:p>
        </p:txBody>
      </p:sp>
      <p:pic>
        <p:nvPicPr>
          <p:cNvPr id="46084" name="Picture 4" descr="https://www.maam.ru/upload/blogs/detsad-265092-1468496643.jpg"/>
          <p:cNvPicPr>
            <a:picLocks noChangeAspect="1" noChangeArrowheads="1"/>
          </p:cNvPicPr>
          <p:nvPr/>
        </p:nvPicPr>
        <p:blipFill>
          <a:blip r:embed="rId3"/>
          <a:srcRect l="13022" r="20177"/>
          <a:stretch>
            <a:fillRect/>
          </a:stretch>
        </p:blipFill>
        <p:spPr bwMode="auto">
          <a:xfrm>
            <a:off x="8167255" y="1360343"/>
            <a:ext cx="3740727" cy="4194072"/>
          </a:xfrm>
          <a:prstGeom prst="rect">
            <a:avLst/>
          </a:prstGeom>
          <a:noFill/>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70961" y="546755"/>
            <a:ext cx="7249212" cy="6796725"/>
          </a:xfrm>
        </p:spPr>
        <p:txBody>
          <a:bodyPr rtlCol="0">
            <a:normAutofit fontScale="85000" lnSpcReduction="20000"/>
          </a:bodyPr>
          <a:lstStyle/>
          <a:p>
            <a:pPr marL="45720" indent="0">
              <a:buNone/>
            </a:pPr>
            <a:endParaRPr lang="ru-RU" sz="2400" dirty="0"/>
          </a:p>
          <a:p>
            <a:pPr>
              <a:buNone/>
            </a:pPr>
            <a:r>
              <a:rPr lang="ru-RU" sz="2400" dirty="0" smtClean="0"/>
              <a:t> </a:t>
            </a:r>
            <a:r>
              <a:rPr lang="ru-RU" sz="2100" b="1" dirty="0" smtClean="0"/>
              <a:t>Многорукая продуцирующая кукла, то есть предназначенная для помощи девушкам, готовящим приданое, или  молодым женщинам в их рукоделье: вязании, шитье, вышивании, ткачестве, чтобы они всё успевали, и всё у них ладилось, а в доме всегда был порядок и достаток.</a:t>
            </a:r>
            <a:br>
              <a:rPr lang="ru-RU" sz="2100" b="1" dirty="0" smtClean="0"/>
            </a:br>
            <a:r>
              <a:rPr lang="ru-RU" sz="2100" b="1" dirty="0" smtClean="0"/>
              <a:t>Ее делали из лыка или соломы 14 октября на Покров, , когда наступало время свадеб и рукодельных вечеров. Они могла изготавливаться  подружками невесты или ею самой из лыка или старого материнского платья. В её изготовлении непременно использовались нитки обережного красного цвета, а на подол  обязательно привязывались 9 красных ниточек или ленточек-бантов. Кукла ярко наряжалась, ей даже могли «подарить подарочек» в виде бус на шею, чтобы неутомимая помощница стала ещё прилежнее.</a:t>
            </a:r>
            <a:br>
              <a:rPr lang="ru-RU" sz="2100" b="1" dirty="0" smtClean="0"/>
            </a:br>
            <a:r>
              <a:rPr lang="ru-RU" sz="2100" b="1" dirty="0" smtClean="0"/>
              <a:t/>
            </a:r>
            <a:br>
              <a:rPr lang="ru-RU" sz="2100" b="1" dirty="0" smtClean="0"/>
            </a:br>
            <a:r>
              <a:rPr lang="ru-RU" sz="2100" b="1" dirty="0" smtClean="0"/>
              <a:t>В процессе изготовления, оборачивая нитками ручки куклы одна за другой, мастерица для себя мысленно определяла сферу помощи для каждой: «Вот эта ручка поможет мне прясть, а эта – раскроить и сшить платье, а эта  поможет сделать в срок причудливую вышивку на рубахе любимого…»</a:t>
            </a:r>
            <a:br>
              <a:rPr lang="ru-RU" sz="2100" b="1" dirty="0" smtClean="0"/>
            </a:br>
            <a:r>
              <a:rPr lang="ru-RU" sz="2100" b="1" dirty="0" smtClean="0"/>
              <a:t/>
            </a:r>
            <a:br>
              <a:rPr lang="ru-RU" sz="2100" b="1" dirty="0" smtClean="0"/>
            </a:br>
            <a:r>
              <a:rPr lang="ru-RU" sz="2100" b="1" dirty="0" smtClean="0"/>
              <a:t>После изготовления кукла традиционно сжигалась, чтобы скорее материализовалась её помощь, но её могли также оставить в доме и поставить на видное место в том помещении, в котором девушка обычно работала.</a:t>
            </a:r>
            <a:br>
              <a:rPr lang="ru-RU" sz="2100" b="1" dirty="0" smtClean="0"/>
            </a:br>
            <a:endParaRPr lang="ru-RU" sz="2100" dirty="0" smtClean="0"/>
          </a:p>
          <a:p>
            <a:pPr marL="45720" indent="0">
              <a:buNone/>
            </a:pPr>
            <a:endParaRPr lang="ru-RU" sz="2400" dirty="0"/>
          </a:p>
        </p:txBody>
      </p:sp>
      <p:sp>
        <p:nvSpPr>
          <p:cNvPr id="7" name="Заголовок 6"/>
          <p:cNvSpPr>
            <a:spLocks noGrp="1"/>
          </p:cNvSpPr>
          <p:nvPr>
            <p:ph type="title"/>
          </p:nvPr>
        </p:nvSpPr>
        <p:spPr>
          <a:xfrm>
            <a:off x="1524000" y="0"/>
            <a:ext cx="9144000" cy="1234911"/>
          </a:xfrm>
        </p:spPr>
        <p:txBody>
          <a:bodyPr/>
          <a:lstStyle/>
          <a:p>
            <a:r>
              <a:rPr lang="ru-RU" b="1" i="1" dirty="0" smtClean="0"/>
              <a:t>                  </a:t>
            </a:r>
            <a:r>
              <a:rPr lang="ru-RU" b="1" i="1" dirty="0" smtClean="0">
                <a:solidFill>
                  <a:srgbClr val="FF0000"/>
                </a:solidFill>
              </a:rPr>
              <a:t>Десятиручка</a:t>
            </a:r>
            <a:r>
              <a:rPr lang="ru-RU" dirty="0" smtClean="0">
                <a:solidFill>
                  <a:srgbClr val="FF0000"/>
                </a:solidFill>
              </a:rPr>
              <a:t/>
            </a:r>
            <a:br>
              <a:rPr lang="ru-RU" dirty="0" smtClean="0">
                <a:solidFill>
                  <a:srgbClr val="FF0000"/>
                </a:solidFill>
              </a:rPr>
            </a:br>
            <a:endParaRPr lang="ru-RU" dirty="0">
              <a:solidFill>
                <a:srgbClr val="FF0000"/>
              </a:solidFill>
            </a:endParaRPr>
          </a:p>
        </p:txBody>
      </p:sp>
      <p:pic>
        <p:nvPicPr>
          <p:cNvPr id="44034" name="Picture 2" descr="https://static.daru-dar.org/s1024/01/01/f5/ad/f5ad9a61b1388fcf55e62094a39b35c2ce13c856.jpg"/>
          <p:cNvPicPr>
            <a:picLocks noChangeAspect="1" noChangeArrowheads="1"/>
          </p:cNvPicPr>
          <p:nvPr/>
        </p:nvPicPr>
        <p:blipFill>
          <a:blip r:embed="rId3"/>
          <a:srcRect/>
          <a:stretch>
            <a:fillRect/>
          </a:stretch>
        </p:blipFill>
        <p:spPr bwMode="auto">
          <a:xfrm>
            <a:off x="8167255" y="2410691"/>
            <a:ext cx="3325092" cy="4156364"/>
          </a:xfrm>
          <a:prstGeom prst="rect">
            <a:avLst/>
          </a:prstGeom>
          <a:noFill/>
        </p:spPr>
      </p:pic>
      <p:pic>
        <p:nvPicPr>
          <p:cNvPr id="8" name="Рисунок 7" descr="https://img-fotki.yandex.ru/get/4608/148561800.1c6/0_9e1ad_5b713f12_L.jpg"/>
          <p:cNvPicPr/>
          <p:nvPr/>
        </p:nvPicPr>
        <p:blipFill>
          <a:blip r:embed="rId4"/>
          <a:srcRect/>
          <a:stretch>
            <a:fillRect/>
          </a:stretch>
        </p:blipFill>
        <p:spPr bwMode="auto">
          <a:xfrm>
            <a:off x="10016836" y="436417"/>
            <a:ext cx="1724891" cy="2244438"/>
          </a:xfrm>
          <a:prstGeom prst="rect">
            <a:avLst/>
          </a:prstGeom>
          <a:noFill/>
          <a:ln w="9525">
            <a:noFill/>
            <a:miter lim="800000"/>
            <a:headEnd/>
            <a:tailEnd/>
          </a:ln>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1"/>
            <a:ext cx="9144000" cy="1055803"/>
          </a:xfrm>
        </p:spPr>
        <p:txBody>
          <a:bodyPr rtlCol="0">
            <a:normAutofit fontScale="90000"/>
          </a:bodyPr>
          <a:lstStyle/>
          <a:p>
            <a:pPr algn="ctr"/>
            <a:r>
              <a:rPr lang="ru-RU" b="1" i="1" dirty="0" smtClean="0"/>
              <a:t/>
            </a:r>
            <a:br>
              <a:rPr lang="ru-RU" b="1" i="1" dirty="0" smtClean="0"/>
            </a:br>
            <a:r>
              <a:rPr lang="ru-RU" dirty="0" smtClean="0"/>
              <a:t/>
            </a:r>
            <a:br>
              <a:rPr lang="ru-RU" dirty="0" smtClean="0"/>
            </a:br>
            <a:r>
              <a:rPr lang="ru-RU" dirty="0" smtClean="0"/>
              <a:t/>
            </a:r>
            <a:br>
              <a:rPr lang="ru-RU" dirty="0" smtClean="0"/>
            </a:br>
            <a:r>
              <a:rPr lang="ru-RU" b="1" i="1" dirty="0" smtClean="0"/>
              <a:t> </a:t>
            </a:r>
            <a:r>
              <a:rPr lang="ru-RU" b="1" i="1" dirty="0" smtClean="0">
                <a:solidFill>
                  <a:srgbClr val="FF0000"/>
                </a:solidFill>
              </a:rPr>
              <a:t>Желанница</a:t>
            </a:r>
            <a:r>
              <a:rPr lang="ru-RU" dirty="0" smtClean="0">
                <a:solidFill>
                  <a:srgbClr val="FF0000"/>
                </a:solidFill>
              </a:rPr>
              <a:t/>
            </a:r>
            <a:br>
              <a:rPr lang="ru-RU" dirty="0" smtClean="0">
                <a:solidFill>
                  <a:srgbClr val="FF0000"/>
                </a:solidFill>
              </a:rPr>
            </a:br>
            <a:endParaRPr lang="ru-RU" b="1" dirty="0">
              <a:solidFill>
                <a:srgbClr val="FF0000"/>
              </a:solidFill>
            </a:endParaRPr>
          </a:p>
        </p:txBody>
      </p:sp>
      <p:sp>
        <p:nvSpPr>
          <p:cNvPr id="3" name="Объект 2"/>
          <p:cNvSpPr>
            <a:spLocks noGrp="1"/>
          </p:cNvSpPr>
          <p:nvPr>
            <p:ph idx="1"/>
          </p:nvPr>
        </p:nvSpPr>
        <p:spPr>
          <a:xfrm>
            <a:off x="1083733" y="546755"/>
            <a:ext cx="7843451" cy="6108046"/>
          </a:xfrm>
        </p:spPr>
        <p:txBody>
          <a:bodyPr rtlCol="0">
            <a:normAutofit fontScale="77500" lnSpcReduction="20000"/>
          </a:bodyPr>
          <a:lstStyle/>
          <a:p>
            <a:pPr marL="45720" indent="0">
              <a:buNone/>
            </a:pPr>
            <a:endParaRPr lang="ru-RU" sz="2400" dirty="0"/>
          </a:p>
          <a:p>
            <a:pPr>
              <a:buNone/>
            </a:pPr>
            <a:r>
              <a:rPr lang="ru-RU" sz="2400" dirty="0" smtClean="0"/>
              <a:t> </a:t>
            </a:r>
            <a:r>
              <a:rPr lang="ru-RU" sz="2400" b="1" dirty="0" smtClean="0"/>
              <a:t>Эта куколка, обшитая лентами, бусинками, пуговичками, наделялась силой исполнения желаний и была в деревне у каждой девушки. Сокровенная (обязательно скрывалась от мужских глаз) она пряталась в собственной плетеной коробочке, спрыснутой эфирными маслами. Хозяйка, доставая её оттуда, загадывала желание, пришивала на подол куколке бусинку или привязывала яркую ленту, затем подносила к зеркалу, приговаривая: «Гляди, какая ты красавица. А за подарочек мое желание исполни». И желание непременно исполнялось, а куколка возвращалась на место – в свою коробочку.</a:t>
            </a:r>
            <a:br>
              <a:rPr lang="ru-RU" sz="2400" b="1" dirty="0" smtClean="0"/>
            </a:br>
            <a:r>
              <a:rPr lang="ru-RU" sz="2400" b="1" dirty="0" smtClean="0"/>
              <a:t/>
            </a:r>
            <a:br>
              <a:rPr lang="ru-RU" sz="2400" b="1" dirty="0" smtClean="0"/>
            </a:br>
            <a:r>
              <a:rPr lang="ru-RU" sz="2400" b="1" dirty="0" smtClean="0"/>
              <a:t>Выбор типа желанницы зависел от темперамента хозяйки и от исполняемых желаний. Желанница могла быть Поскакушкой – лёгкой и быстрой, исполняющей желания в ритме танца, делавшейся на крестовине из веток берёзы, рябины, вишни. Причем порода дерева тоже вносила свои корректировки.  Береза придавала кукле целительские особенности. Она оказывала помощь в вопросах здоровья, заботы о близких, в семейных делах. Желанница на рябине - это боец. Её сферой влияния было отстаивание интересов, защита от негативного воздействия, зависти и злобы. Желанница на вишневых веточках – очень по-женски помогала сохранять очарование и привлекательность.</a:t>
            </a:r>
            <a:r>
              <a:rPr lang="ru-RU" sz="2400" dirty="0" smtClean="0"/>
              <a:t/>
            </a:r>
            <a:br>
              <a:rPr lang="ru-RU" sz="2400" dirty="0" smtClean="0"/>
            </a:br>
            <a:endParaRPr lang="ru-RU" sz="2400" dirty="0"/>
          </a:p>
        </p:txBody>
      </p:sp>
      <p:pic>
        <p:nvPicPr>
          <p:cNvPr id="41986" name="Picture 2" descr="https://avatars.mds.yandex.net/i?id=5bbca741be826fca3de9c6f7882bc56c2715914a-11380860-images-thumbs&amp;n=13"/>
          <p:cNvPicPr>
            <a:picLocks noChangeAspect="1" noChangeArrowheads="1"/>
          </p:cNvPicPr>
          <p:nvPr/>
        </p:nvPicPr>
        <p:blipFill>
          <a:blip r:embed="rId3"/>
          <a:srcRect/>
          <a:stretch>
            <a:fillRect/>
          </a:stretch>
        </p:blipFill>
        <p:spPr bwMode="auto">
          <a:xfrm>
            <a:off x="8712778" y="1447366"/>
            <a:ext cx="3105150" cy="3893561"/>
          </a:xfrm>
          <a:prstGeom prst="rect">
            <a:avLst/>
          </a:prstGeom>
          <a:noFill/>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0"/>
            <a:ext cx="9144000" cy="1065230"/>
          </a:xfrm>
        </p:spPr>
        <p:txBody>
          <a:bodyPr rtlCol="0">
            <a:normAutofit fontScale="90000"/>
          </a:bodyPr>
          <a:lstStyle/>
          <a:p>
            <a:pPr algn="ctr"/>
            <a:r>
              <a:rPr lang="ru-RU" b="1" i="1" dirty="0" smtClean="0"/>
              <a:t/>
            </a:r>
            <a:br>
              <a:rPr lang="ru-RU" b="1" i="1" dirty="0" smtClean="0"/>
            </a:br>
            <a:r>
              <a:rPr lang="ru-RU" dirty="0" smtClean="0"/>
              <a:t/>
            </a:r>
            <a:br>
              <a:rPr lang="ru-RU" dirty="0" smtClean="0"/>
            </a:br>
            <a:r>
              <a:rPr lang="ru-RU" dirty="0" smtClean="0"/>
              <a:t/>
            </a:r>
            <a:br>
              <a:rPr lang="ru-RU" dirty="0" smtClean="0"/>
            </a:br>
            <a:r>
              <a:rPr lang="ru-RU" b="1" i="1" dirty="0" smtClean="0"/>
              <a:t> </a:t>
            </a:r>
            <a:r>
              <a:rPr lang="ru-RU" b="1" i="1" dirty="0" smtClean="0">
                <a:solidFill>
                  <a:srgbClr val="FF0000"/>
                </a:solidFill>
              </a:rPr>
              <a:t>Желанница</a:t>
            </a:r>
            <a:r>
              <a:rPr lang="ru-RU" dirty="0" smtClean="0">
                <a:solidFill>
                  <a:srgbClr val="FF0000"/>
                </a:solidFill>
              </a:rPr>
              <a:t/>
            </a:r>
            <a:br>
              <a:rPr lang="ru-RU" dirty="0" smtClean="0">
                <a:solidFill>
                  <a:srgbClr val="FF0000"/>
                </a:solidFill>
              </a:rPr>
            </a:br>
            <a:endParaRPr lang="ru-RU" b="1" dirty="0">
              <a:solidFill>
                <a:srgbClr val="FF0000"/>
              </a:solidFill>
            </a:endParaRPr>
          </a:p>
        </p:txBody>
      </p:sp>
      <p:sp>
        <p:nvSpPr>
          <p:cNvPr id="3" name="Объект 2"/>
          <p:cNvSpPr>
            <a:spLocks noGrp="1"/>
          </p:cNvSpPr>
          <p:nvPr>
            <p:ph idx="1"/>
          </p:nvPr>
        </p:nvSpPr>
        <p:spPr>
          <a:xfrm>
            <a:off x="1083733" y="367644"/>
            <a:ext cx="7570073" cy="6664751"/>
          </a:xfrm>
        </p:spPr>
        <p:txBody>
          <a:bodyPr rtlCol="0">
            <a:normAutofit fontScale="92500"/>
          </a:bodyPr>
          <a:lstStyle/>
          <a:p>
            <a:pPr marL="45720" indent="0">
              <a:buNone/>
            </a:pPr>
            <a:endParaRPr lang="ru-RU" sz="2400" dirty="0"/>
          </a:p>
          <a:p>
            <a:pPr>
              <a:buNone/>
            </a:pPr>
            <a:r>
              <a:rPr lang="ru-RU" sz="2400" dirty="0" smtClean="0"/>
              <a:t> </a:t>
            </a:r>
            <a:r>
              <a:rPr lang="ru-RU" sz="2400" b="1" dirty="0" smtClean="0"/>
              <a:t>Второй тип желанницы – Крошечка-Хаврошечка - на берестяном или картонном цилиндре. Её конструкция позволяла сохранять внутри записочки с желаниями. Она нетороплива, но надежна, более основательна, хозяйственна и ответственна. К ней обращались с желаниями материального характера. Она помогала приумножить добро (как денежное, так и душевное).</a:t>
            </a:r>
            <a:br>
              <a:rPr lang="ru-RU" sz="2400" b="1" dirty="0" smtClean="0"/>
            </a:br>
            <a:r>
              <a:rPr lang="ru-RU" sz="2400" b="1" dirty="0" smtClean="0"/>
              <a:t/>
            </a:r>
            <a:br>
              <a:rPr lang="ru-RU" sz="2400" b="1" dirty="0" smtClean="0"/>
            </a:br>
            <a:r>
              <a:rPr lang="ru-RU" sz="2400" b="1" dirty="0" smtClean="0"/>
              <a:t>Желанница – это гениальный по своей простоте и мудрости механизм работы с желаниями.</a:t>
            </a:r>
            <a:br>
              <a:rPr lang="ru-RU" sz="2400" b="1" dirty="0" smtClean="0"/>
            </a:br>
            <a:r>
              <a:rPr lang="ru-RU" sz="2400" b="1" dirty="0" smtClean="0"/>
              <a:t/>
            </a:r>
            <a:br>
              <a:rPr lang="ru-RU" sz="2400" b="1" dirty="0" smtClean="0"/>
            </a:br>
            <a:r>
              <a:rPr lang="ru-RU" sz="2400" b="1" dirty="0" smtClean="0"/>
              <a:t>Самым лучшим временем для изготовления желанницы считался август.  И делали такую куколку чаще всего один раз в жизни, бережно сохраняя потом свою верную помощницу и хранительницу секретов.</a:t>
            </a:r>
            <a:r>
              <a:rPr lang="ru-RU" sz="2400" dirty="0" smtClean="0"/>
              <a:t/>
            </a:r>
            <a:br>
              <a:rPr lang="ru-RU" sz="2400" dirty="0" smtClean="0"/>
            </a:br>
            <a:endParaRPr lang="ru-RU" sz="2400" dirty="0"/>
          </a:p>
        </p:txBody>
      </p:sp>
      <p:pic>
        <p:nvPicPr>
          <p:cNvPr id="5" name="Рисунок 4" descr="https://img-fotki.yandex.ru/get/6618/148561800.1a5/0_9ccd8_bacf009_L.jpg"/>
          <p:cNvPicPr/>
          <p:nvPr/>
        </p:nvPicPr>
        <p:blipFill>
          <a:blip r:embed="rId3"/>
          <a:srcRect/>
          <a:stretch>
            <a:fillRect/>
          </a:stretch>
        </p:blipFill>
        <p:spPr bwMode="auto">
          <a:xfrm>
            <a:off x="8758014" y="957881"/>
            <a:ext cx="3171825" cy="4762500"/>
          </a:xfrm>
          <a:prstGeom prst="rect">
            <a:avLst/>
          </a:prstGeom>
          <a:noFill/>
          <a:ln w="9525">
            <a:noFill/>
            <a:miter lim="800000"/>
            <a:headEnd/>
            <a:tailEnd/>
          </a:ln>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0"/>
            <a:ext cx="9144000" cy="1156996"/>
          </a:xfrm>
        </p:spPr>
        <p:txBody>
          <a:bodyPr rtlCol="0">
            <a:normAutofit fontScale="90000"/>
          </a:bodyPr>
          <a:lstStyle/>
          <a:p>
            <a:r>
              <a:rPr lang="ru-RU" b="1" i="1" dirty="0" smtClean="0"/>
              <a:t/>
            </a:r>
            <a:br>
              <a:rPr lang="ru-RU" b="1" i="1"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b="1" dirty="0" smtClean="0"/>
              <a:t/>
            </a:r>
            <a:br>
              <a:rPr lang="ru-RU" b="1" dirty="0" smtClean="0"/>
            </a:br>
            <a:r>
              <a:rPr lang="ru-RU" b="1" dirty="0" smtClean="0"/>
              <a:t>          </a:t>
            </a:r>
            <a:r>
              <a:rPr lang="ru-RU" b="1" i="1" dirty="0" smtClean="0">
                <a:solidFill>
                  <a:srgbClr val="FF0000"/>
                </a:solidFill>
              </a:rPr>
              <a:t>Зайчик-на-пальчик</a:t>
            </a:r>
            <a:r>
              <a:rPr lang="ru-RU" dirty="0" smtClean="0">
                <a:solidFill>
                  <a:srgbClr val="FF0000"/>
                </a:solidFill>
              </a:rPr>
              <a:t/>
            </a:r>
            <a:br>
              <a:rPr lang="ru-RU" dirty="0" smtClean="0">
                <a:solidFill>
                  <a:srgbClr val="FF0000"/>
                </a:solidFill>
              </a:rPr>
            </a:br>
            <a:endParaRPr lang="ru-RU" b="1" dirty="0">
              <a:solidFill>
                <a:srgbClr val="FF0000"/>
              </a:solidFill>
            </a:endParaRPr>
          </a:p>
        </p:txBody>
      </p:sp>
      <p:sp>
        <p:nvSpPr>
          <p:cNvPr id="3" name="Объект 2"/>
          <p:cNvSpPr>
            <a:spLocks noGrp="1"/>
          </p:cNvSpPr>
          <p:nvPr>
            <p:ph idx="1"/>
          </p:nvPr>
        </p:nvSpPr>
        <p:spPr>
          <a:xfrm>
            <a:off x="1083733" y="307910"/>
            <a:ext cx="7211181" cy="6346891"/>
          </a:xfrm>
        </p:spPr>
        <p:txBody>
          <a:bodyPr rtlCol="0">
            <a:normAutofit fontScale="85000" lnSpcReduction="10000"/>
          </a:bodyPr>
          <a:lstStyle/>
          <a:p>
            <a:pPr marL="45720" indent="0">
              <a:buNone/>
            </a:pPr>
            <a:endParaRPr lang="ru-RU" sz="2400" dirty="0"/>
          </a:p>
          <a:p>
            <a:pPr>
              <a:buNone/>
            </a:pPr>
            <a:r>
              <a:rPr lang="ru-RU" sz="2400" b="1" dirty="0" smtClean="0"/>
              <a:t/>
            </a:r>
            <a:br>
              <a:rPr lang="ru-RU" sz="2400" b="1" dirty="0" smtClean="0"/>
            </a:br>
            <a:r>
              <a:rPr lang="ru-RU" sz="2400" b="1" dirty="0" smtClean="0"/>
              <a:t/>
            </a:r>
            <a:br>
              <a:rPr lang="ru-RU" sz="2400" b="1" dirty="0" smtClean="0"/>
            </a:br>
            <a:r>
              <a:rPr lang="ru-RU" sz="2400" b="1" dirty="0" smtClean="0"/>
              <a:t>Зайчика на пальчик делали детям с трех лет, чтобы они имели друга, собеседника. Зайчик одевается на пальчик и всегда рядом с тобой. Эту игрушку раньше родители давали детям, когда уходили из дома, и если становиться скучно или страшно к нему можно обратиться как к другу, поговорить с ним, пожаловаться или просто поиграть. Это и друг и оберег. Дети очень отзывчивы и в любимой игрушке видят родственную душу, открываются и разговаривают как с живым человеком.</a:t>
            </a:r>
            <a:br>
              <a:rPr lang="ru-RU" sz="2400" b="1" dirty="0" smtClean="0"/>
            </a:br>
            <a:r>
              <a:rPr lang="ru-RU" sz="2400" b="1" dirty="0" smtClean="0"/>
              <a:t/>
            </a:r>
            <a:br>
              <a:rPr lang="ru-RU" sz="2400" b="1" dirty="0" smtClean="0"/>
            </a:br>
            <a:r>
              <a:rPr lang="ru-RU" sz="2400" b="1" dirty="0" smtClean="0"/>
              <a:t>Взрослым сложнее бывает открыться и поделиться своими обидами, проблемами, а порой просто и не с кем. Зайчику легче выговаривать свои горести и беды. И при этом веселей как-то. Ощущение, что у тебя есть друг, который тебя выслушает и поможет.</a:t>
            </a:r>
            <a:br>
              <a:rPr lang="ru-RU" sz="2400" b="1" dirty="0" smtClean="0"/>
            </a:br>
            <a:r>
              <a:rPr lang="ru-RU" sz="2400" b="1" dirty="0" smtClean="0"/>
              <a:t/>
            </a:r>
            <a:br>
              <a:rPr lang="ru-RU" sz="2400" b="1" dirty="0" smtClean="0"/>
            </a:br>
            <a:r>
              <a:rPr lang="ru-RU" sz="2400" b="1" dirty="0" smtClean="0"/>
              <a:t>Вот такой этот зайчик, совсем непростой.</a:t>
            </a:r>
            <a:r>
              <a:rPr lang="ru-RU" sz="2400" dirty="0" smtClean="0"/>
              <a:t/>
            </a:r>
            <a:br>
              <a:rPr lang="ru-RU" sz="2400" dirty="0" smtClean="0"/>
            </a:br>
            <a:endParaRPr lang="ru-RU" sz="2400" dirty="0"/>
          </a:p>
        </p:txBody>
      </p:sp>
      <p:pic>
        <p:nvPicPr>
          <p:cNvPr id="4" name="Рисунок 3" descr="https://img-fotki.yandex.ru/get/3711/148561800.1c7/0_9e496_3c9a85a0_L.jpg"/>
          <p:cNvPicPr/>
          <p:nvPr/>
        </p:nvPicPr>
        <p:blipFill>
          <a:blip r:embed="rId3"/>
          <a:srcRect/>
          <a:stretch>
            <a:fillRect/>
          </a:stretch>
        </p:blipFill>
        <p:spPr bwMode="auto">
          <a:xfrm>
            <a:off x="8462866" y="1689930"/>
            <a:ext cx="3582202" cy="3581400"/>
          </a:xfrm>
          <a:prstGeom prst="rect">
            <a:avLst/>
          </a:prstGeom>
          <a:noFill/>
          <a:ln w="9525">
            <a:noFill/>
            <a:miter lim="800000"/>
            <a:headEnd/>
            <a:tailEnd/>
          </a:ln>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0"/>
            <a:ext cx="9144000" cy="723014"/>
          </a:xfrm>
        </p:spPr>
        <p:txBody>
          <a:bodyPr rtlCol="0"/>
          <a:lstStyle/>
          <a:p>
            <a:pPr algn="ctr"/>
            <a:r>
              <a:rPr lang="ru-RU" sz="3600" b="1" dirty="0" smtClean="0">
                <a:solidFill>
                  <a:schemeClr val="accent6">
                    <a:lumMod val="75000"/>
                  </a:schemeClr>
                </a:solidFill>
              </a:rPr>
              <a:t>Цель урока:</a:t>
            </a:r>
            <a:endParaRPr lang="ru-RU" b="1" dirty="0">
              <a:solidFill>
                <a:schemeClr val="accent6">
                  <a:lumMod val="75000"/>
                </a:schemeClr>
              </a:solidFill>
            </a:endParaRPr>
          </a:p>
        </p:txBody>
      </p:sp>
      <p:sp>
        <p:nvSpPr>
          <p:cNvPr id="3" name="Объект 2"/>
          <p:cNvSpPr>
            <a:spLocks noGrp="1"/>
          </p:cNvSpPr>
          <p:nvPr>
            <p:ph idx="1"/>
          </p:nvPr>
        </p:nvSpPr>
        <p:spPr>
          <a:xfrm>
            <a:off x="1287624" y="982639"/>
            <a:ext cx="10319658" cy="5558120"/>
          </a:xfrm>
        </p:spPr>
        <p:txBody>
          <a:bodyPr rtlCol="0">
            <a:noAutofit/>
          </a:bodyPr>
          <a:lstStyle/>
          <a:p>
            <a:pPr>
              <a:buNone/>
            </a:pPr>
            <a:r>
              <a:rPr lang="ru-RU" sz="2400" dirty="0" smtClean="0"/>
              <a:t>Знакомство </a:t>
            </a:r>
            <a:r>
              <a:rPr lang="ru-RU" sz="2400" dirty="0" smtClean="0"/>
              <a:t>учащихся с русскими народными традициями на примере истории традиционной народной куклы.</a:t>
            </a:r>
          </a:p>
          <a:p>
            <a:pPr>
              <a:lnSpc>
                <a:spcPct val="100000"/>
              </a:lnSpc>
              <a:spcBef>
                <a:spcPts val="600"/>
              </a:spcBef>
            </a:pPr>
            <a:r>
              <a:rPr lang="ru-RU" sz="2400" b="1" dirty="0" smtClean="0"/>
              <a:t>Задачи:</a:t>
            </a:r>
            <a:endParaRPr lang="ru-RU" sz="2400" dirty="0" smtClean="0"/>
          </a:p>
          <a:p>
            <a:pPr>
              <a:lnSpc>
                <a:spcPct val="100000"/>
              </a:lnSpc>
              <a:spcBef>
                <a:spcPts val="600"/>
              </a:spcBef>
            </a:pPr>
            <a:r>
              <a:rPr lang="ru-RU" sz="2400" b="1" dirty="0" smtClean="0"/>
              <a:t>Обучающие:</a:t>
            </a:r>
            <a:endParaRPr lang="ru-RU" sz="2400" dirty="0" smtClean="0"/>
          </a:p>
          <a:p>
            <a:pPr>
              <a:lnSpc>
                <a:spcPct val="100000"/>
              </a:lnSpc>
              <a:spcBef>
                <a:spcPts val="600"/>
              </a:spcBef>
            </a:pPr>
            <a:r>
              <a:rPr lang="ru-RU" sz="2400" dirty="0" smtClean="0"/>
              <a:t>- ознакомить учащихся </a:t>
            </a:r>
            <a:r>
              <a:rPr lang="ru-RU" sz="2400" dirty="0" smtClean="0"/>
              <a:t>с </a:t>
            </a:r>
            <a:r>
              <a:rPr lang="ru-RU" sz="2400" dirty="0" smtClean="0"/>
              <a:t>народной куклой и её предназначением;</a:t>
            </a:r>
          </a:p>
          <a:p>
            <a:pPr>
              <a:lnSpc>
                <a:spcPct val="100000"/>
              </a:lnSpc>
              <a:spcBef>
                <a:spcPts val="600"/>
              </a:spcBef>
            </a:pPr>
            <a:r>
              <a:rPr lang="ru-RU" sz="2400" dirty="0" smtClean="0"/>
              <a:t>- научить простейшему способу изготовления народной куклы.</a:t>
            </a:r>
          </a:p>
          <a:p>
            <a:pPr>
              <a:lnSpc>
                <a:spcPct val="100000"/>
              </a:lnSpc>
              <a:spcBef>
                <a:spcPts val="600"/>
              </a:spcBef>
            </a:pPr>
            <a:r>
              <a:rPr lang="ru-RU" sz="2400" b="1" dirty="0" smtClean="0"/>
              <a:t>Развивающая:</a:t>
            </a:r>
            <a:endParaRPr lang="ru-RU" sz="2400" dirty="0" smtClean="0"/>
          </a:p>
          <a:p>
            <a:pPr>
              <a:lnSpc>
                <a:spcPct val="100000"/>
              </a:lnSpc>
              <a:spcBef>
                <a:spcPts val="600"/>
              </a:spcBef>
            </a:pPr>
            <a:r>
              <a:rPr lang="ru-RU" sz="2400" dirty="0" smtClean="0"/>
              <a:t>- развивать познавательный интерес, самостоятельность мышления.</a:t>
            </a:r>
          </a:p>
          <a:p>
            <a:pPr>
              <a:lnSpc>
                <a:spcPct val="100000"/>
              </a:lnSpc>
              <a:spcBef>
                <a:spcPts val="600"/>
              </a:spcBef>
            </a:pPr>
            <a:r>
              <a:rPr lang="ru-RU" sz="2400" b="1" dirty="0" smtClean="0"/>
              <a:t>Воспитывающая:</a:t>
            </a:r>
            <a:endParaRPr lang="ru-RU" sz="2400" dirty="0" smtClean="0"/>
          </a:p>
          <a:p>
            <a:pPr>
              <a:lnSpc>
                <a:spcPct val="100000"/>
              </a:lnSpc>
              <a:spcBef>
                <a:spcPts val="600"/>
              </a:spcBef>
            </a:pPr>
            <a:r>
              <a:rPr lang="ru-RU" sz="2400" dirty="0" smtClean="0"/>
              <a:t>- воспитывать </a:t>
            </a:r>
            <a:r>
              <a:rPr lang="ru-RU" sz="2400" dirty="0" smtClean="0"/>
              <a:t>любовь к творчеству, трудолюбию, к национальным традициям. </a:t>
            </a:r>
          </a:p>
          <a:p>
            <a:pPr>
              <a:buNone/>
            </a:pPr>
            <a:endParaRPr lang="ru-RU" sz="3200" dirty="0" smtClean="0"/>
          </a:p>
        </p:txBody>
      </p:sp>
    </p:spTree>
    <p:extLst>
      <p:ext uri="{BB962C8B-B14F-4D97-AF65-F5344CB8AC3E}">
        <p14:creationId xmlns="" xmlns:p14="http://schemas.microsoft.com/office/powerpoint/2010/main" val="32299032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0"/>
            <a:ext cx="9144000" cy="1203650"/>
          </a:xfrm>
        </p:spPr>
        <p:txBody>
          <a:bodyPr rtlCol="0">
            <a:normAutofit fontScale="90000"/>
          </a:bodyPr>
          <a:lstStyle/>
          <a:p>
            <a:r>
              <a:rPr lang="ru-RU" b="1" i="1" dirty="0" smtClean="0"/>
              <a:t/>
            </a:r>
            <a:br>
              <a:rPr lang="ru-RU" b="1" i="1"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b="1" dirty="0" smtClean="0"/>
              <a:t/>
            </a:r>
            <a:br>
              <a:rPr lang="ru-RU" b="1" dirty="0" smtClean="0"/>
            </a:br>
            <a:r>
              <a:rPr lang="ru-RU" dirty="0" smtClean="0"/>
              <a:t/>
            </a:r>
            <a:br>
              <a:rPr lang="ru-RU" dirty="0" smtClean="0"/>
            </a:br>
            <a:r>
              <a:rPr lang="ru-RU" dirty="0" smtClean="0"/>
              <a:t>                          </a:t>
            </a:r>
            <a:r>
              <a:rPr lang="ru-RU" b="1" i="1" dirty="0" smtClean="0">
                <a:solidFill>
                  <a:srgbClr val="FF0000"/>
                </a:solidFill>
              </a:rPr>
              <a:t>Здоровье</a:t>
            </a:r>
            <a:r>
              <a:rPr lang="ru-RU" dirty="0" smtClean="0"/>
              <a:t/>
            </a:r>
            <a:br>
              <a:rPr lang="ru-RU" dirty="0" smtClean="0"/>
            </a:br>
            <a:endParaRPr lang="ru-RU" b="1" dirty="0">
              <a:solidFill>
                <a:schemeClr val="accent6">
                  <a:lumMod val="75000"/>
                </a:schemeClr>
              </a:solidFill>
            </a:endParaRPr>
          </a:p>
        </p:txBody>
      </p:sp>
      <p:sp>
        <p:nvSpPr>
          <p:cNvPr id="3" name="Объект 2"/>
          <p:cNvSpPr>
            <a:spLocks noGrp="1"/>
          </p:cNvSpPr>
          <p:nvPr>
            <p:ph idx="1"/>
          </p:nvPr>
        </p:nvSpPr>
        <p:spPr>
          <a:xfrm>
            <a:off x="951723" y="419878"/>
            <a:ext cx="7464490" cy="6234923"/>
          </a:xfrm>
        </p:spPr>
        <p:txBody>
          <a:bodyPr rtlCol="0">
            <a:normAutofit fontScale="70000" lnSpcReduction="20000"/>
          </a:bodyPr>
          <a:lstStyle/>
          <a:p>
            <a:pPr marL="45720" indent="0">
              <a:buNone/>
            </a:pPr>
            <a:endParaRPr lang="ru-RU" sz="2400" dirty="0"/>
          </a:p>
          <a:p>
            <a:pPr>
              <a:buNone/>
            </a:pPr>
            <a:r>
              <a:rPr lang="ru-RU" sz="2400" b="1" dirty="0" smtClean="0"/>
              <a:t>   Целительская кукла. Её компетенция – помочь человеку справиться с болезнью. Преуспевая в этом, она даже может взять болезнь на себя. Причем целительский механизм куклы обычно включается при помощи добрых мыслей и слов, с которыми любящий человек изготовит для больного эту куклу.</a:t>
            </a:r>
            <a:br>
              <a:rPr lang="ru-RU" sz="2400" b="1" dirty="0" smtClean="0"/>
            </a:br>
            <a:r>
              <a:rPr lang="ru-RU" sz="2400" b="1" dirty="0" smtClean="0"/>
              <a:t/>
            </a:r>
            <a:br>
              <a:rPr lang="ru-RU" sz="2400" b="1" dirty="0" smtClean="0"/>
            </a:br>
            <a:r>
              <a:rPr lang="ru-RU" sz="2400" b="1" dirty="0" smtClean="0"/>
              <a:t>Она делается чаще всего из льняных ниток, так как считается, что лён своими природными свойствами очень экологичен и, забирая болезнь на себя, помогает человеку поправиться.</a:t>
            </a:r>
            <a:br>
              <a:rPr lang="ru-RU" sz="2400" b="1" dirty="0" smtClean="0"/>
            </a:br>
            <a:r>
              <a:rPr lang="ru-RU" sz="2400" b="1" dirty="0" smtClean="0"/>
              <a:t/>
            </a:r>
            <a:br>
              <a:rPr lang="ru-RU" sz="2400" b="1" dirty="0" smtClean="0"/>
            </a:br>
            <a:r>
              <a:rPr lang="ru-RU" sz="2400" b="1" dirty="0" smtClean="0"/>
              <a:t>Эта кукла максимально упрощена по технике изготовления и ничем не украшается. Для неё характерна длинная коса. Для обмотки всей куклы используется одна нитка, которая нигде не режется и не рвется, обережного красного цвета. На груди у куклы с помощью такой нитки нанесен обережный крест – знак исцеления и защиты.</a:t>
            </a:r>
            <a:br>
              <a:rPr lang="ru-RU" sz="2400" b="1" dirty="0" smtClean="0"/>
            </a:br>
            <a:r>
              <a:rPr lang="ru-RU" sz="2400" b="1" dirty="0" smtClean="0"/>
              <a:t/>
            </a:r>
            <a:br>
              <a:rPr lang="ru-RU" sz="2400" b="1" dirty="0" smtClean="0"/>
            </a:br>
            <a:r>
              <a:rPr lang="ru-RU" sz="2400" b="1" dirty="0" smtClean="0"/>
              <a:t>Она  не терпит суеты, а напротив, делать её надо, стараясь максимально пребывать в состоянии благости, сконцентрировавшись помыслами о больном человеке, для которого это делается. Можно зажечь свечу и читать молитвы или заговоры. Захворавшему ребёнку кукла кладётся в кроватку, он может с ней играть, а как только хворь уйдёт, кукла сжигается. Заплетая косу у куклы надо приговаривать: "На здоровье, на здоровье!". По окончании изготовления и при передаче больному надо тоже обязательно повторить: "На здоровье!"</a:t>
            </a:r>
            <a:r>
              <a:rPr lang="ru-RU" sz="2400" dirty="0" smtClean="0"/>
              <a:t/>
            </a:r>
            <a:br>
              <a:rPr lang="ru-RU" sz="2400" dirty="0" smtClean="0"/>
            </a:br>
            <a:endParaRPr lang="ru-RU" sz="2400" dirty="0"/>
          </a:p>
        </p:txBody>
      </p:sp>
      <p:pic>
        <p:nvPicPr>
          <p:cNvPr id="5" name="Рисунок 4" descr="https://img-fotki.yandex.ru/get/4906/148561800.1c6/0_9e171_3ac98557_L.jpg"/>
          <p:cNvPicPr/>
          <p:nvPr/>
        </p:nvPicPr>
        <p:blipFill>
          <a:blip r:embed="rId3"/>
          <a:srcRect/>
          <a:stretch>
            <a:fillRect/>
          </a:stretch>
        </p:blipFill>
        <p:spPr bwMode="auto">
          <a:xfrm>
            <a:off x="8428595" y="1076364"/>
            <a:ext cx="3571875" cy="4762500"/>
          </a:xfrm>
          <a:prstGeom prst="rect">
            <a:avLst/>
          </a:prstGeom>
          <a:noFill/>
          <a:ln w="9525">
            <a:noFill/>
            <a:miter lim="800000"/>
            <a:headEnd/>
            <a:tailEnd/>
          </a:ln>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1"/>
            <a:ext cx="9144000" cy="1507067"/>
          </a:xfrm>
        </p:spPr>
        <p:txBody>
          <a:bodyPr rtlCol="0">
            <a:normAutofit fontScale="90000"/>
          </a:bodyPr>
          <a:lstStyle/>
          <a:p>
            <a:r>
              <a:rPr lang="ru-RU" b="1" i="1" dirty="0" smtClean="0"/>
              <a:t/>
            </a:r>
            <a:br>
              <a:rPr lang="ru-RU" b="1" i="1"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b="1" dirty="0" smtClean="0"/>
              <a:t/>
            </a:r>
            <a:br>
              <a:rPr lang="ru-RU" b="1" dirty="0" smtClean="0"/>
            </a:br>
            <a:r>
              <a:rPr lang="ru-RU" b="1" i="1" dirty="0" smtClean="0"/>
              <a:t>                       </a:t>
            </a:r>
            <a:r>
              <a:rPr lang="ru-RU" b="1" i="1" dirty="0" smtClean="0">
                <a:solidFill>
                  <a:srgbClr val="FF0000"/>
                </a:solidFill>
              </a:rPr>
              <a:t>Колокольчик</a:t>
            </a:r>
            <a:r>
              <a:rPr lang="ru-RU" dirty="0" smtClean="0">
                <a:solidFill>
                  <a:srgbClr val="FF0000"/>
                </a:solidFill>
              </a:rPr>
              <a:t/>
            </a:r>
            <a:br>
              <a:rPr lang="ru-RU" dirty="0" smtClean="0">
                <a:solidFill>
                  <a:srgbClr val="FF0000"/>
                </a:solidFill>
              </a:rPr>
            </a:br>
            <a:r>
              <a:rPr lang="ru-RU" dirty="0" smtClean="0"/>
              <a:t/>
            </a:r>
            <a:br>
              <a:rPr lang="ru-RU" dirty="0" smtClean="0"/>
            </a:br>
            <a:endParaRPr lang="ru-RU" b="1" dirty="0">
              <a:solidFill>
                <a:schemeClr val="accent6">
                  <a:lumMod val="75000"/>
                </a:schemeClr>
              </a:solidFill>
            </a:endParaRPr>
          </a:p>
        </p:txBody>
      </p:sp>
      <p:sp>
        <p:nvSpPr>
          <p:cNvPr id="3" name="Объект 2"/>
          <p:cNvSpPr>
            <a:spLocks noGrp="1"/>
          </p:cNvSpPr>
          <p:nvPr>
            <p:ph idx="1"/>
          </p:nvPr>
        </p:nvSpPr>
        <p:spPr>
          <a:xfrm>
            <a:off x="1083734" y="373224"/>
            <a:ext cx="7914794" cy="6764694"/>
          </a:xfrm>
        </p:spPr>
        <p:txBody>
          <a:bodyPr rtlCol="0">
            <a:normAutofit lnSpcReduction="10000"/>
          </a:bodyPr>
          <a:lstStyle/>
          <a:p>
            <a:pPr marL="45720" indent="0">
              <a:buNone/>
            </a:pPr>
            <a:endParaRPr lang="ru-RU" sz="2400" dirty="0"/>
          </a:p>
          <a:p>
            <a:pPr>
              <a:buNone/>
            </a:pPr>
            <a:r>
              <a:rPr lang="ru-RU" sz="2400" b="1" dirty="0" smtClean="0"/>
              <a:t>   Это кукла добрых вестей. Её родина - Валдай. Оттуда пошли валдайские колокольчики. В старину считали, что звон колокола оберегает людей от чумы и других страшных болезней. Колокольчик звенел под дугой на всех праздничных тройках. Колокольчик ассоциировался с маленьким солнышком, потому что имеет куполообразную форму, и сверху напоминает солнце. И внутри куколки действительно есть самый настоящий звенящий колокольчик.</a:t>
            </a:r>
            <a:br>
              <a:rPr lang="ru-RU" sz="2400" b="1" dirty="0" smtClean="0"/>
            </a:br>
            <a:r>
              <a:rPr lang="ru-RU" sz="2400" b="1" dirty="0" smtClean="0"/>
              <a:t/>
            </a:r>
            <a:br>
              <a:rPr lang="ru-RU" sz="2400" b="1" dirty="0" smtClean="0"/>
            </a:br>
            <a:r>
              <a:rPr lang="ru-RU" sz="2400" b="1" dirty="0" smtClean="0"/>
              <a:t>Колокольчик - веселая, задорная куколка, её задача - приносить в дом радость и веселье. Это оберег хорошего настроения. Даря Колокольчик, человек желает своему другу получать только хорошие известия и поддерживает в нем радостное и веселое настроение.</a:t>
            </a:r>
            <a:r>
              <a:rPr lang="ru-RU" sz="2400" dirty="0" smtClean="0"/>
              <a:t/>
            </a:r>
            <a:br>
              <a:rPr lang="ru-RU" sz="2400" dirty="0" smtClean="0"/>
            </a:br>
            <a:endParaRPr lang="ru-RU" sz="2400" dirty="0"/>
          </a:p>
        </p:txBody>
      </p:sp>
      <p:pic>
        <p:nvPicPr>
          <p:cNvPr id="5" name="Рисунок 4" descr="https://pro-interactive.ru/wp-content/uploads/2023/06/kukly-iz-tkani-2.jpg"/>
          <p:cNvPicPr/>
          <p:nvPr/>
        </p:nvPicPr>
        <p:blipFill>
          <a:blip r:embed="rId3"/>
          <a:srcRect l="18748" r="20730"/>
          <a:stretch>
            <a:fillRect/>
          </a:stretch>
        </p:blipFill>
        <p:spPr bwMode="auto">
          <a:xfrm>
            <a:off x="8991600" y="1724892"/>
            <a:ext cx="2930236" cy="3848641"/>
          </a:xfrm>
          <a:prstGeom prst="rect">
            <a:avLst/>
          </a:prstGeom>
          <a:noFill/>
          <a:ln w="9525">
            <a:noFill/>
            <a:miter lim="800000"/>
            <a:headEnd/>
            <a:tailEnd/>
          </a:ln>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6422" y="-212942"/>
            <a:ext cx="9144000" cy="1691013"/>
          </a:xfrm>
        </p:spPr>
        <p:txBody>
          <a:bodyPr rtlCol="0">
            <a:normAutofit fontScale="90000"/>
          </a:bodyPr>
          <a:lstStyle/>
          <a:p>
            <a:r>
              <a:rPr lang="ru-RU" b="1" i="1" dirty="0" smtClean="0"/>
              <a:t/>
            </a:r>
            <a:br>
              <a:rPr lang="ru-RU" b="1" i="1"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b="1" dirty="0" smtClean="0"/>
              <a:t/>
            </a:r>
            <a:br>
              <a:rPr lang="ru-RU" b="1" dirty="0" smtClean="0"/>
            </a:br>
            <a:r>
              <a:rPr lang="ru-RU" b="1" i="1" dirty="0" smtClean="0"/>
              <a:t> </a:t>
            </a:r>
            <a:r>
              <a:rPr lang="ru-RU" dirty="0" smtClean="0"/>
              <a:t/>
            </a:r>
            <a:br>
              <a:rPr lang="ru-RU" dirty="0" smtClean="0"/>
            </a:br>
            <a:r>
              <a:rPr lang="ru-RU" dirty="0" smtClean="0"/>
              <a:t/>
            </a:r>
            <a:br>
              <a:rPr lang="ru-RU" dirty="0" smtClean="0"/>
            </a:br>
            <a:r>
              <a:rPr lang="ru-RU" b="1" i="1" dirty="0" smtClean="0"/>
              <a:t> </a:t>
            </a:r>
            <a:br>
              <a:rPr lang="ru-RU" b="1" i="1" dirty="0" smtClean="0"/>
            </a:br>
            <a:r>
              <a:rPr lang="ru-RU" b="1" i="1" dirty="0" smtClean="0"/>
              <a:t/>
            </a:r>
            <a:br>
              <a:rPr lang="ru-RU" b="1" i="1" dirty="0" smtClean="0"/>
            </a:br>
            <a:r>
              <a:rPr lang="ru-RU" b="1" i="1" dirty="0" smtClean="0"/>
              <a:t/>
            </a:r>
            <a:br>
              <a:rPr lang="ru-RU" b="1" i="1" dirty="0" smtClean="0"/>
            </a:br>
            <a:r>
              <a:rPr lang="ru-RU" b="1" i="1" dirty="0" smtClean="0"/>
              <a:t/>
            </a:r>
            <a:br>
              <a:rPr lang="ru-RU" b="1" i="1" dirty="0" smtClean="0"/>
            </a:br>
            <a:r>
              <a:rPr lang="ru-RU" b="1" i="1" dirty="0" smtClean="0"/>
              <a:t>                      </a:t>
            </a:r>
            <a:r>
              <a:rPr lang="ru-RU" b="1" i="1" dirty="0" err="1" smtClean="0">
                <a:solidFill>
                  <a:srgbClr val="FF0000"/>
                </a:solidFill>
              </a:rPr>
              <a:t>Крупеничка</a:t>
            </a:r>
            <a:r>
              <a:rPr lang="ru-RU" dirty="0" smtClean="0">
                <a:solidFill>
                  <a:srgbClr val="FF0000"/>
                </a:solidFill>
              </a:rPr>
              <a:t/>
            </a:r>
            <a:br>
              <a:rPr lang="ru-RU" dirty="0" smtClean="0">
                <a:solidFill>
                  <a:srgbClr val="FF0000"/>
                </a:solidFill>
              </a:rPr>
            </a:br>
            <a:r>
              <a:rPr lang="ru-RU" b="1" dirty="0" smtClean="0"/>
              <a:t/>
            </a:r>
            <a:br>
              <a:rPr lang="ru-RU" b="1" dirty="0" smtClean="0"/>
            </a:br>
            <a:endParaRPr lang="ru-RU" b="1" dirty="0">
              <a:solidFill>
                <a:schemeClr val="accent6">
                  <a:lumMod val="75000"/>
                </a:schemeClr>
              </a:solidFill>
            </a:endParaRPr>
          </a:p>
        </p:txBody>
      </p:sp>
      <p:sp>
        <p:nvSpPr>
          <p:cNvPr id="3" name="Объект 2"/>
          <p:cNvSpPr>
            <a:spLocks noGrp="1"/>
          </p:cNvSpPr>
          <p:nvPr>
            <p:ph idx="1"/>
          </p:nvPr>
        </p:nvSpPr>
        <p:spPr>
          <a:xfrm>
            <a:off x="1083733" y="457199"/>
            <a:ext cx="7519940" cy="6982691"/>
          </a:xfrm>
        </p:spPr>
        <p:txBody>
          <a:bodyPr rtlCol="0">
            <a:normAutofit fontScale="25000" lnSpcReduction="20000"/>
          </a:bodyPr>
          <a:lstStyle/>
          <a:p>
            <a:pPr marL="45720" indent="0">
              <a:buNone/>
            </a:pPr>
            <a:endParaRPr lang="ru-RU" sz="2400" dirty="0"/>
          </a:p>
          <a:p>
            <a:pPr>
              <a:buNone/>
            </a:pPr>
            <a:r>
              <a:rPr lang="ru-RU" sz="4900" b="1" dirty="0" smtClean="0"/>
              <a:t>    </a:t>
            </a:r>
            <a:r>
              <a:rPr lang="ru-RU" sz="6400" b="1" dirty="0" smtClean="0"/>
              <a:t>Простая на внешний вид куколка - крупеничка, но изготовленная с большой любовью, имеет глубокий символический смысл, являясь оберегом на сытость и достаток в семье. Ее обычно дарили на Коляду, Рождество и иногда на праздники, связанные с урожаем. Кукла обязательно наполнялась зерном (которое символизировало сбереженные силы кормилицы-земли), желательно гречей, пшеницей или зерном всяких сортов одновременно, чтобы урожай был богатым на все виды зерновых культур.</a:t>
            </a:r>
            <a:br>
              <a:rPr lang="ru-RU" sz="6400" b="1" dirty="0" smtClean="0"/>
            </a:br>
            <a:r>
              <a:rPr lang="ru-RU" sz="6400" b="1" dirty="0" smtClean="0"/>
              <a:t/>
            </a:r>
            <a:br>
              <a:rPr lang="ru-RU" sz="6400" b="1" dirty="0" smtClean="0"/>
            </a:br>
            <a:r>
              <a:rPr lang="ru-RU" sz="6400" b="1" dirty="0" smtClean="0"/>
              <a:t>Кукла делалась из мешковины – небольшой мешочек наполнялся зерном и обряжался, на дно мешочка могли положить монетку. </a:t>
            </a:r>
            <a:r>
              <a:rPr lang="ru-RU" sz="6400" b="1" dirty="0" err="1" smtClean="0"/>
              <a:t>Крупеничка</a:t>
            </a:r>
            <a:r>
              <a:rPr lang="ru-RU" sz="6400" b="1" dirty="0" smtClean="0"/>
              <a:t> хранила высокоценные и редкие семена будущего урожая, её бережно ставили в красном углу. Входящий в избу гость мог по куколке определить, сытно ли живет семья. Если куколка была худа, значит в семье беда, потому что в трудное время брали зерно из куколки. </a:t>
            </a:r>
          </a:p>
          <a:p>
            <a:pPr>
              <a:buNone/>
            </a:pPr>
            <a:r>
              <a:rPr lang="ru-RU" sz="6400" b="1" dirty="0" smtClean="0"/>
              <a:t>   Служила она год, затем при посеве зерна брали из мешочка, сшитого в образе этой куколки. Зерно в ней символизировало сбереженные силы Кормилицы Земли.</a:t>
            </a:r>
            <a:br>
              <a:rPr lang="ru-RU" sz="6400" b="1" dirty="0" smtClean="0"/>
            </a:br>
            <a:r>
              <a:rPr lang="ru-RU" sz="6400" b="1" dirty="0" smtClean="0"/>
              <a:t>После уборочной страды куколку вновь наполняли отборным зерном уже нового урожая. Ее наряжали и бережно хранили. Верили, что только тогда следующий год будет сытым и будет достаток в семье.</a:t>
            </a:r>
            <a:br>
              <a:rPr lang="ru-RU" sz="6400" b="1" dirty="0" smtClean="0"/>
            </a:br>
            <a:r>
              <a:rPr lang="ru-RU" sz="6400" b="1" dirty="0" smtClean="0"/>
              <a:t/>
            </a:r>
            <a:br>
              <a:rPr lang="ru-RU" sz="6400" b="1" dirty="0" smtClean="0"/>
            </a:br>
            <a:r>
              <a:rPr lang="ru-RU" sz="6400" b="1" dirty="0" smtClean="0"/>
              <a:t>В голодное время брали крупу из куколки и варили из нее кашу. Считалось, что эта каша передает силы Матери Земли.</a:t>
            </a:r>
            <a:br>
              <a:rPr lang="ru-RU" sz="6400" b="1" dirty="0" smtClean="0"/>
            </a:br>
            <a:r>
              <a:rPr lang="ru-RU" sz="6400" b="1" dirty="0" smtClean="0"/>
              <a:t>И сегодня эта куколка поможет Вам иметь достаток в доме.</a:t>
            </a:r>
            <a:br>
              <a:rPr lang="ru-RU" sz="6400" b="1" dirty="0" smtClean="0"/>
            </a:br>
            <a:r>
              <a:rPr lang="ru-RU" sz="6400" b="1" dirty="0" smtClean="0"/>
              <a:t>Значения круп в крупеничке: </a:t>
            </a:r>
            <a:r>
              <a:rPr lang="ru-RU" sz="6400" b="1" i="1" dirty="0" smtClean="0"/>
              <a:t>гречиха −</a:t>
            </a:r>
            <a:r>
              <a:rPr lang="ru-RU" sz="6400" b="1" dirty="0" smtClean="0"/>
              <a:t> сытость и богатство,  </a:t>
            </a:r>
            <a:r>
              <a:rPr lang="ru-RU" sz="6400" b="1" i="1" dirty="0" smtClean="0"/>
              <a:t>рис (</a:t>
            </a:r>
            <a:r>
              <a:rPr lang="ru-RU" sz="6400" b="1" dirty="0" smtClean="0"/>
              <a:t>самое дорогое зерно)  − на праздник, </a:t>
            </a:r>
            <a:r>
              <a:rPr lang="ru-RU" sz="6400" b="1" i="1" dirty="0" smtClean="0"/>
              <a:t>перловка </a:t>
            </a:r>
            <a:r>
              <a:rPr lang="ru-RU" sz="6400" b="1" dirty="0" smtClean="0"/>
              <a:t>− на сытость, овес − на силу.</a:t>
            </a:r>
            <a:endParaRPr lang="ru-RU" sz="6400" dirty="0" smtClean="0"/>
          </a:p>
          <a:p>
            <a:pPr>
              <a:buNone/>
            </a:pPr>
            <a:endParaRPr lang="ru-RU" sz="6400" dirty="0" smtClean="0"/>
          </a:p>
          <a:p>
            <a:r>
              <a:rPr lang="ru-RU" sz="2400" dirty="0" smtClean="0"/>
              <a:t/>
            </a:r>
            <a:br>
              <a:rPr lang="ru-RU" sz="2400" dirty="0" smtClean="0"/>
            </a:br>
            <a:endParaRPr lang="ru-RU" sz="2400" dirty="0"/>
          </a:p>
        </p:txBody>
      </p:sp>
      <p:pic>
        <p:nvPicPr>
          <p:cNvPr id="27650" name="Picture 2" descr="https://kamniamulety.ru/wp-content/uploads/2022/11/krupenichka-i.jpg"/>
          <p:cNvPicPr>
            <a:picLocks noChangeAspect="1" noChangeArrowheads="1"/>
          </p:cNvPicPr>
          <p:nvPr/>
        </p:nvPicPr>
        <p:blipFill>
          <a:blip r:embed="rId3"/>
          <a:srcRect/>
          <a:stretch>
            <a:fillRect/>
          </a:stretch>
        </p:blipFill>
        <p:spPr bwMode="auto">
          <a:xfrm>
            <a:off x="8728469" y="1575210"/>
            <a:ext cx="3463531" cy="3786499"/>
          </a:xfrm>
          <a:prstGeom prst="rect">
            <a:avLst/>
          </a:prstGeom>
          <a:noFill/>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6422" y="-212942"/>
            <a:ext cx="9144000" cy="2187215"/>
          </a:xfrm>
        </p:spPr>
        <p:txBody>
          <a:bodyPr rtlCol="0">
            <a:normAutofit fontScale="90000"/>
          </a:bodyPr>
          <a:lstStyle/>
          <a:p>
            <a:r>
              <a:rPr lang="ru-RU" b="1" i="1" dirty="0" smtClean="0"/>
              <a:t/>
            </a:r>
            <a:br>
              <a:rPr lang="ru-RU" b="1" i="1"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b="1" dirty="0" smtClean="0"/>
              <a:t/>
            </a:r>
            <a:br>
              <a:rPr lang="ru-RU" b="1" dirty="0" smtClean="0"/>
            </a:br>
            <a:r>
              <a:rPr lang="ru-RU" b="1" i="1" dirty="0" smtClean="0"/>
              <a:t> </a:t>
            </a:r>
            <a:r>
              <a:rPr lang="ru-RU" dirty="0" smtClean="0"/>
              <a:t/>
            </a:r>
            <a:br>
              <a:rPr lang="ru-RU" dirty="0" smtClean="0"/>
            </a:br>
            <a:r>
              <a:rPr lang="ru-RU" dirty="0" smtClean="0"/>
              <a:t/>
            </a:r>
            <a:br>
              <a:rPr lang="ru-RU" dirty="0" smtClean="0"/>
            </a:br>
            <a:r>
              <a:rPr lang="ru-RU" b="1" i="1" dirty="0" smtClean="0"/>
              <a:t> </a:t>
            </a:r>
            <a:br>
              <a:rPr lang="ru-RU" b="1" i="1" dirty="0" smtClean="0"/>
            </a:br>
            <a:r>
              <a:rPr lang="ru-RU" b="1" i="1" dirty="0" smtClean="0"/>
              <a:t/>
            </a:r>
            <a:br>
              <a:rPr lang="ru-RU" b="1" i="1" dirty="0" smtClean="0"/>
            </a:br>
            <a:r>
              <a:rPr lang="ru-RU" b="1" i="1" dirty="0" smtClean="0"/>
              <a:t/>
            </a:r>
            <a:br>
              <a:rPr lang="ru-RU" b="1" i="1" dirty="0" smtClean="0"/>
            </a:br>
            <a:r>
              <a:rPr lang="ru-RU" b="1" i="1" dirty="0" smtClean="0"/>
              <a:t/>
            </a:r>
            <a:br>
              <a:rPr lang="ru-RU" b="1" i="1" dirty="0" smtClean="0"/>
            </a:br>
            <a:r>
              <a:rPr lang="ru-RU" b="1" i="1" dirty="0" smtClean="0"/>
              <a:t>                  </a:t>
            </a:r>
            <a:r>
              <a:rPr lang="ru-RU" b="1" i="1" dirty="0" smtClean="0">
                <a:solidFill>
                  <a:srgbClr val="FF0000"/>
                </a:solidFill>
              </a:rPr>
              <a:t>Кубышка-травница</a:t>
            </a:r>
            <a:r>
              <a:rPr lang="ru-RU" dirty="0" smtClean="0">
                <a:solidFill>
                  <a:srgbClr val="FF0000"/>
                </a:solidFill>
              </a:rPr>
              <a:t/>
            </a:r>
            <a:br>
              <a:rPr lang="ru-RU" dirty="0" smtClean="0">
                <a:solidFill>
                  <a:srgbClr val="FF0000"/>
                </a:solidFill>
              </a:rPr>
            </a:br>
            <a:r>
              <a:rPr lang="ru-RU" dirty="0" smtClean="0"/>
              <a:t/>
            </a:r>
            <a:br>
              <a:rPr lang="ru-RU" dirty="0" smtClean="0"/>
            </a:br>
            <a:r>
              <a:rPr lang="ru-RU" b="1" dirty="0" smtClean="0"/>
              <a:t/>
            </a:r>
            <a:br>
              <a:rPr lang="ru-RU" b="1" dirty="0" smtClean="0"/>
            </a:br>
            <a:endParaRPr lang="ru-RU" b="1" dirty="0">
              <a:solidFill>
                <a:schemeClr val="accent6">
                  <a:lumMod val="75000"/>
                </a:schemeClr>
              </a:solidFill>
            </a:endParaRPr>
          </a:p>
        </p:txBody>
      </p:sp>
      <p:sp>
        <p:nvSpPr>
          <p:cNvPr id="3" name="Объект 2"/>
          <p:cNvSpPr>
            <a:spLocks noGrp="1"/>
          </p:cNvSpPr>
          <p:nvPr>
            <p:ph idx="1"/>
          </p:nvPr>
        </p:nvSpPr>
        <p:spPr>
          <a:xfrm>
            <a:off x="998377" y="939452"/>
            <a:ext cx="7397478" cy="6235789"/>
          </a:xfrm>
        </p:spPr>
        <p:txBody>
          <a:bodyPr rtlCol="0">
            <a:normAutofit fontScale="70000" lnSpcReduction="20000"/>
          </a:bodyPr>
          <a:lstStyle/>
          <a:p>
            <a:pPr>
              <a:buNone/>
            </a:pPr>
            <a:r>
              <a:rPr lang="ru-RU" sz="2400" b="1" dirty="0" smtClean="0"/>
              <a:t>   Чтобы воздух в избе был чистый, изготавливали полезную куколку "Кубышку-Травницу". Подвешивали ее там, где воздух застаивался или над колыбелью ребенка.</a:t>
            </a:r>
            <a:br>
              <a:rPr lang="ru-RU" sz="2400" b="1" dirty="0" smtClean="0"/>
            </a:br>
            <a:r>
              <a:rPr lang="ru-RU" sz="2400" b="1" dirty="0" smtClean="0"/>
              <a:t/>
            </a:r>
            <a:br>
              <a:rPr lang="ru-RU" sz="2400" b="1" dirty="0" smtClean="0"/>
            </a:br>
            <a:r>
              <a:rPr lang="ru-RU" sz="2400" b="1" dirty="0" smtClean="0"/>
              <a:t>Сфера влияния кубышки-травницы – ограждение от болезней, она должна бдительно следить за физическим здоровьем всех членов семьи. Это защитница от злых духов болезни, и добрая утешница. От уютной кругленькой и мягкой куколки исходит какая-то особая теплота и домашняя атмосфера, как от доброй хозяйки. Она и впрямь создает приятную и комфортную атмосферу в доме.</a:t>
            </a:r>
            <a:r>
              <a:rPr lang="ru-RU" sz="2400" dirty="0" smtClean="0"/>
              <a:t/>
            </a:r>
            <a:br>
              <a:rPr lang="ru-RU" sz="2400" dirty="0" smtClean="0"/>
            </a:br>
            <a:endParaRPr lang="ru-RU" sz="2400" dirty="0" smtClean="0"/>
          </a:p>
          <a:p>
            <a:pPr>
              <a:buNone/>
            </a:pPr>
            <a:r>
              <a:rPr lang="ru-RU" sz="2400" b="1" dirty="0" smtClean="0"/>
              <a:t>    Её толстая круглая юбка и узелки в руках набиты целебными душистыми травами. Наши предки считали, что аромат травы отгоняет дух болезни, для этого куколку надо помять в руках. Если в доме кто-то заболевает – ее ставили в изголовье кровати больного, если был болен ребенок, то ему делали такую травницу для игры или подвешивали над колыбелью.</a:t>
            </a:r>
            <a:br>
              <a:rPr lang="ru-RU" sz="2400" b="1" dirty="0" smtClean="0"/>
            </a:br>
            <a:r>
              <a:rPr lang="ru-RU" sz="2400" b="1" dirty="0" smtClean="0"/>
              <a:t/>
            </a:r>
            <a:br>
              <a:rPr lang="ru-RU" sz="2400" b="1" dirty="0" smtClean="0"/>
            </a:br>
            <a:r>
              <a:rPr lang="ru-RU" sz="2400" b="1" dirty="0" smtClean="0"/>
              <a:t>При первом внесении Куклы в дом семьи, где она будет находиться, её непременно давали в руки всем домочадцам, которые вдыхали аромат сухих трав, старались угадать, чем наполнена кубышка, просили уберечь дом от болезней.</a:t>
            </a:r>
            <a:br>
              <a:rPr lang="ru-RU" sz="2400" b="1" dirty="0" smtClean="0"/>
            </a:br>
            <a:r>
              <a:rPr lang="ru-RU" sz="2400" b="1" dirty="0" smtClean="0"/>
              <a:t/>
            </a:r>
            <a:br>
              <a:rPr lang="ru-RU" sz="2400" b="1" dirty="0" smtClean="0"/>
            </a:br>
            <a:r>
              <a:rPr lang="ru-RU" sz="2400" b="1" dirty="0" smtClean="0"/>
              <a:t>Куколку можно поставить в платяной шкаф, тогда её запах будет выполнять ещё одну защитную функцию.</a:t>
            </a:r>
            <a:br>
              <a:rPr lang="ru-RU" sz="2400" b="1" dirty="0" smtClean="0"/>
            </a:br>
            <a:r>
              <a:rPr lang="ru-RU" sz="2400" b="1" dirty="0" smtClean="0"/>
              <a:t/>
            </a:r>
            <a:br>
              <a:rPr lang="ru-RU" sz="2400" b="1" dirty="0" smtClean="0"/>
            </a:br>
            <a:r>
              <a:rPr lang="ru-RU" sz="2400" b="1" dirty="0" smtClean="0"/>
              <a:t>Травница может долго радовать запахом трав и красивым нарядом, потому что срок действия куклы - 2 года.</a:t>
            </a:r>
            <a:r>
              <a:rPr lang="ru-RU" sz="2400" dirty="0" smtClean="0"/>
              <a:t/>
            </a:r>
            <a:br>
              <a:rPr lang="ru-RU" sz="2400" dirty="0" smtClean="0"/>
            </a:br>
            <a:endParaRPr lang="ru-RU" sz="2400" dirty="0"/>
          </a:p>
        </p:txBody>
      </p:sp>
      <p:pic>
        <p:nvPicPr>
          <p:cNvPr id="25602" name="Picture 2" descr="https://clasmaster.ru/wp-content/uploads/6/1/b/61b4f6e2b10bb571b23de397a2ee4239.jpeg"/>
          <p:cNvPicPr>
            <a:picLocks noChangeAspect="1" noChangeArrowheads="1"/>
          </p:cNvPicPr>
          <p:nvPr/>
        </p:nvPicPr>
        <p:blipFill>
          <a:blip r:embed="rId3" cstate="print"/>
          <a:srcRect l="14810" r="13802"/>
          <a:stretch>
            <a:fillRect/>
          </a:stretch>
        </p:blipFill>
        <p:spPr bwMode="auto">
          <a:xfrm>
            <a:off x="8354291" y="1251384"/>
            <a:ext cx="3546764" cy="3863484"/>
          </a:xfrm>
          <a:prstGeom prst="rect">
            <a:avLst/>
          </a:prstGeom>
          <a:noFill/>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6422" y="-212942"/>
            <a:ext cx="9144000" cy="2020960"/>
          </a:xfrm>
        </p:spPr>
        <p:txBody>
          <a:bodyPr rtlCol="0">
            <a:normAutofit fontScale="90000"/>
          </a:bodyPr>
          <a:lstStyle/>
          <a:p>
            <a:r>
              <a:rPr lang="ru-RU" b="1" i="1" dirty="0" smtClean="0"/>
              <a:t/>
            </a:r>
            <a:br>
              <a:rPr lang="ru-RU" b="1" i="1"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b="1" dirty="0" smtClean="0"/>
              <a:t/>
            </a:r>
            <a:br>
              <a:rPr lang="ru-RU" b="1" dirty="0" smtClean="0"/>
            </a:br>
            <a:r>
              <a:rPr lang="ru-RU" b="1" i="1" dirty="0" smtClean="0"/>
              <a:t> </a:t>
            </a:r>
            <a:r>
              <a:rPr lang="ru-RU" dirty="0" smtClean="0"/>
              <a:t/>
            </a:r>
            <a:br>
              <a:rPr lang="ru-RU" dirty="0" smtClean="0"/>
            </a:br>
            <a:r>
              <a:rPr lang="ru-RU" dirty="0" smtClean="0"/>
              <a:t/>
            </a:r>
            <a:br>
              <a:rPr lang="ru-RU" dirty="0" smtClean="0"/>
            </a:br>
            <a:r>
              <a:rPr lang="ru-RU" b="1" i="1" dirty="0" smtClean="0"/>
              <a:t> </a:t>
            </a:r>
            <a:br>
              <a:rPr lang="ru-RU" b="1" i="1" dirty="0" smtClean="0"/>
            </a:br>
            <a:r>
              <a:rPr lang="ru-RU" b="1" i="1" dirty="0" smtClean="0"/>
              <a:t/>
            </a:r>
            <a:br>
              <a:rPr lang="ru-RU" b="1" i="1" dirty="0" smtClean="0"/>
            </a:br>
            <a:r>
              <a:rPr lang="ru-RU" b="1" i="1" dirty="0" smtClean="0"/>
              <a:t/>
            </a:r>
            <a:br>
              <a:rPr lang="ru-RU" b="1" i="1" dirty="0" smtClean="0"/>
            </a:br>
            <a:r>
              <a:rPr lang="ru-RU" b="1" i="1" dirty="0" smtClean="0"/>
              <a:t/>
            </a:r>
            <a:br>
              <a:rPr lang="ru-RU" b="1" i="1" dirty="0" smtClean="0"/>
            </a:br>
            <a:r>
              <a:rPr lang="ru-RU" dirty="0" smtClean="0"/>
              <a:t/>
            </a:r>
            <a:br>
              <a:rPr lang="ru-RU" dirty="0" smtClean="0"/>
            </a:br>
            <a:r>
              <a:rPr lang="ru-RU" dirty="0" smtClean="0"/>
              <a:t>                       </a:t>
            </a:r>
            <a:r>
              <a:rPr lang="ru-RU" b="1" i="1" dirty="0" smtClean="0">
                <a:solidFill>
                  <a:srgbClr val="FF0000"/>
                </a:solidFill>
              </a:rPr>
              <a:t>Неразлучники </a:t>
            </a:r>
            <a:r>
              <a:rPr lang="ru-RU" dirty="0" smtClean="0">
                <a:solidFill>
                  <a:srgbClr val="FF0000"/>
                </a:solidFill>
              </a:rPr>
              <a:t/>
            </a:r>
            <a:br>
              <a:rPr lang="ru-RU" dirty="0" smtClean="0">
                <a:solidFill>
                  <a:srgbClr val="FF0000"/>
                </a:solidFill>
              </a:rPr>
            </a:br>
            <a:r>
              <a:rPr lang="ru-RU" b="1" dirty="0" smtClean="0"/>
              <a:t/>
            </a:r>
            <a:br>
              <a:rPr lang="ru-RU" b="1" dirty="0" smtClean="0"/>
            </a:br>
            <a:r>
              <a:rPr lang="ru-RU" b="1" dirty="0" smtClean="0"/>
              <a:t/>
            </a:r>
            <a:br>
              <a:rPr lang="ru-RU" b="1" dirty="0" smtClean="0"/>
            </a:br>
            <a:endParaRPr lang="ru-RU" b="1" dirty="0">
              <a:solidFill>
                <a:schemeClr val="accent6">
                  <a:lumMod val="75000"/>
                </a:schemeClr>
              </a:solidFill>
            </a:endParaRPr>
          </a:p>
        </p:txBody>
      </p:sp>
      <p:sp>
        <p:nvSpPr>
          <p:cNvPr id="3" name="Объект 2"/>
          <p:cNvSpPr>
            <a:spLocks noGrp="1"/>
          </p:cNvSpPr>
          <p:nvPr>
            <p:ph idx="1"/>
          </p:nvPr>
        </p:nvSpPr>
        <p:spPr>
          <a:xfrm>
            <a:off x="979714" y="457200"/>
            <a:ext cx="6494105" cy="6680718"/>
          </a:xfrm>
        </p:spPr>
        <p:txBody>
          <a:bodyPr rtlCol="0">
            <a:normAutofit fontScale="70000" lnSpcReduction="20000"/>
          </a:bodyPr>
          <a:lstStyle/>
          <a:p>
            <a:pPr marL="45720" indent="0">
              <a:buNone/>
            </a:pPr>
            <a:endParaRPr lang="ru-RU" sz="2400" dirty="0"/>
          </a:p>
          <a:p>
            <a:pPr>
              <a:buNone/>
            </a:pPr>
            <a:r>
              <a:rPr lang="ru-RU" sz="4900" dirty="0" smtClean="0"/>
              <a:t>  </a:t>
            </a:r>
            <a:r>
              <a:rPr lang="ru-RU" sz="4500" dirty="0" smtClean="0"/>
              <a:t>Славянская народная кукла</a:t>
            </a:r>
          </a:p>
          <a:p>
            <a:pPr>
              <a:buNone/>
            </a:pPr>
            <a:r>
              <a:rPr lang="ru-RU" sz="4500" dirty="0" smtClean="0"/>
              <a:t>  оберег «Неразлучники" - это символ любви, верности, взаимопонимания и лада в семье. Подаренная в день свадьбы куколка станет сильным талисманом молодой семьи от сглаза, сор, измен. Такую куколку делали и замужние женщины.</a:t>
            </a:r>
          </a:p>
          <a:p>
            <a:pPr>
              <a:buNone/>
            </a:pPr>
            <a:r>
              <a:rPr lang="ru-RU" sz="4500" dirty="0" smtClean="0"/>
              <a:t>  Сама конструкция очень древняя и очень символичная: у этих куколок - одна рука на двоих — это означает вместе идти по жизни рука об руку. </a:t>
            </a:r>
            <a:endParaRPr lang="ru-RU" sz="4500" dirty="0"/>
          </a:p>
        </p:txBody>
      </p:sp>
      <p:pic>
        <p:nvPicPr>
          <p:cNvPr id="88066" name="Picture 2" descr="https://cs2.livemaster.ru/storage/f4/9d/b40ab81895b8b3722b17ce5e5f7q--svadebnyj-salon-podarki-na-svadbu-svadebnaya-kukla-nerazluchn.jpg"/>
          <p:cNvPicPr>
            <a:picLocks noChangeAspect="1" noChangeArrowheads="1"/>
          </p:cNvPicPr>
          <p:nvPr/>
        </p:nvPicPr>
        <p:blipFill>
          <a:blip r:embed="rId3"/>
          <a:srcRect l="9398" r="14844" b="14848"/>
          <a:stretch>
            <a:fillRect/>
          </a:stretch>
        </p:blipFill>
        <p:spPr bwMode="auto">
          <a:xfrm>
            <a:off x="7768723" y="1246906"/>
            <a:ext cx="3993786" cy="4696693"/>
          </a:xfrm>
          <a:prstGeom prst="rect">
            <a:avLst/>
          </a:prstGeom>
          <a:noFill/>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6422" y="-212942"/>
            <a:ext cx="9144000" cy="2020960"/>
          </a:xfrm>
        </p:spPr>
        <p:txBody>
          <a:bodyPr rtlCol="0">
            <a:normAutofit fontScale="90000"/>
          </a:bodyPr>
          <a:lstStyle/>
          <a:p>
            <a:r>
              <a:rPr lang="ru-RU" b="1" i="1" dirty="0" smtClean="0"/>
              <a:t/>
            </a:r>
            <a:br>
              <a:rPr lang="ru-RU" b="1" i="1"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b="1" dirty="0" smtClean="0"/>
              <a:t/>
            </a:r>
            <a:br>
              <a:rPr lang="ru-RU" b="1" dirty="0" smtClean="0"/>
            </a:br>
            <a:r>
              <a:rPr lang="ru-RU" b="1" i="1" dirty="0" smtClean="0"/>
              <a:t> </a:t>
            </a:r>
            <a:r>
              <a:rPr lang="ru-RU" dirty="0" smtClean="0"/>
              <a:t/>
            </a:r>
            <a:br>
              <a:rPr lang="ru-RU" dirty="0" smtClean="0"/>
            </a:br>
            <a:r>
              <a:rPr lang="ru-RU" dirty="0" smtClean="0"/>
              <a:t/>
            </a:r>
            <a:br>
              <a:rPr lang="ru-RU" dirty="0" smtClean="0"/>
            </a:br>
            <a:r>
              <a:rPr lang="ru-RU" b="1" i="1" dirty="0" smtClean="0"/>
              <a:t> </a:t>
            </a:r>
            <a:br>
              <a:rPr lang="ru-RU" b="1" i="1" dirty="0" smtClean="0"/>
            </a:br>
            <a:r>
              <a:rPr lang="ru-RU" b="1" i="1" dirty="0" smtClean="0"/>
              <a:t/>
            </a:r>
            <a:br>
              <a:rPr lang="ru-RU" b="1" i="1" dirty="0" smtClean="0"/>
            </a:br>
            <a:r>
              <a:rPr lang="ru-RU" b="1" i="1" dirty="0" smtClean="0"/>
              <a:t/>
            </a:r>
            <a:br>
              <a:rPr lang="ru-RU" b="1" i="1" dirty="0" smtClean="0"/>
            </a:br>
            <a:r>
              <a:rPr lang="ru-RU" b="1" i="1" dirty="0" smtClean="0"/>
              <a:t/>
            </a:r>
            <a:br>
              <a:rPr lang="ru-RU" b="1" i="1" dirty="0" smtClean="0"/>
            </a:br>
            <a:r>
              <a:rPr lang="ru-RU" dirty="0" smtClean="0"/>
              <a:t/>
            </a:r>
            <a:br>
              <a:rPr lang="ru-RU" dirty="0" smtClean="0"/>
            </a:br>
            <a:r>
              <a:rPr lang="ru-RU" dirty="0" smtClean="0"/>
              <a:t>                     </a:t>
            </a:r>
            <a:r>
              <a:rPr lang="ru-RU" b="1" i="1" dirty="0" smtClean="0">
                <a:solidFill>
                  <a:srgbClr val="FF0000"/>
                </a:solidFill>
              </a:rPr>
              <a:t> </a:t>
            </a:r>
            <a:r>
              <a:rPr lang="ru-RU" dirty="0" smtClean="0">
                <a:solidFill>
                  <a:srgbClr val="FF0000"/>
                </a:solidFill>
              </a:rPr>
              <a:t/>
            </a:r>
            <a:br>
              <a:rPr lang="ru-RU" dirty="0" smtClean="0">
                <a:solidFill>
                  <a:srgbClr val="FF0000"/>
                </a:solidFill>
              </a:rPr>
            </a:br>
            <a:r>
              <a:rPr lang="ru-RU" b="1" dirty="0" smtClean="0"/>
              <a:t/>
            </a:r>
            <a:br>
              <a:rPr lang="ru-RU" b="1" dirty="0" smtClean="0"/>
            </a:br>
            <a:r>
              <a:rPr lang="ru-RU" b="1" dirty="0" smtClean="0"/>
              <a:t/>
            </a:r>
            <a:br>
              <a:rPr lang="ru-RU" b="1" dirty="0" smtClean="0"/>
            </a:br>
            <a:endParaRPr lang="ru-RU" b="1" dirty="0">
              <a:solidFill>
                <a:schemeClr val="accent6">
                  <a:lumMod val="75000"/>
                </a:schemeClr>
              </a:solidFill>
            </a:endParaRPr>
          </a:p>
        </p:txBody>
      </p:sp>
      <p:sp>
        <p:nvSpPr>
          <p:cNvPr id="3" name="Объект 2"/>
          <p:cNvSpPr>
            <a:spLocks noGrp="1"/>
          </p:cNvSpPr>
          <p:nvPr>
            <p:ph idx="1"/>
          </p:nvPr>
        </p:nvSpPr>
        <p:spPr>
          <a:xfrm>
            <a:off x="1953491" y="457200"/>
            <a:ext cx="8915400" cy="6680718"/>
          </a:xfrm>
        </p:spPr>
        <p:txBody>
          <a:bodyPr rtlCol="0">
            <a:normAutofit/>
          </a:bodyPr>
          <a:lstStyle/>
          <a:p>
            <a:pPr marL="45720" indent="0">
              <a:buNone/>
            </a:pPr>
            <a:endParaRPr lang="ru-RU" sz="2400" dirty="0"/>
          </a:p>
          <a:p>
            <a:pPr>
              <a:buNone/>
            </a:pPr>
            <a:r>
              <a:rPr lang="ru-RU" sz="4500" dirty="0" smtClean="0"/>
              <a:t> </a:t>
            </a:r>
            <a:r>
              <a:rPr lang="ru-RU" sz="4000" b="1" i="1" dirty="0" smtClean="0"/>
              <a:t>Кукла просто загляденье,</a:t>
            </a:r>
            <a:endParaRPr lang="ru-RU" sz="4000" b="1" dirty="0" smtClean="0"/>
          </a:p>
          <a:p>
            <a:pPr>
              <a:buNone/>
            </a:pPr>
            <a:r>
              <a:rPr lang="ru-RU" sz="4000" b="1" i="1" dirty="0" smtClean="0"/>
              <a:t>Детям всем на удивленье,</a:t>
            </a:r>
            <a:endParaRPr lang="ru-RU" sz="4000" b="1" dirty="0" smtClean="0"/>
          </a:p>
          <a:p>
            <a:pPr>
              <a:buNone/>
            </a:pPr>
            <a:r>
              <a:rPr lang="ru-RU" sz="4000" b="1" i="1" dirty="0" smtClean="0"/>
              <a:t>Коль хотите научиться</a:t>
            </a:r>
            <a:endParaRPr lang="ru-RU" sz="4000" b="1" dirty="0" smtClean="0"/>
          </a:p>
          <a:p>
            <a:pPr>
              <a:buNone/>
            </a:pPr>
            <a:r>
              <a:rPr lang="ru-RU" sz="4000" b="1" i="1" dirty="0" smtClean="0"/>
              <a:t>Эту куклу мастерить</a:t>
            </a:r>
          </a:p>
          <a:p>
            <a:pPr>
              <a:buNone/>
            </a:pPr>
            <a:r>
              <a:rPr lang="ru-RU" sz="4000" b="1" i="1" dirty="0" smtClean="0"/>
              <a:t>Вам придется не лениться</a:t>
            </a:r>
            <a:endParaRPr lang="ru-RU" sz="4000" b="1" dirty="0" smtClean="0"/>
          </a:p>
          <a:p>
            <a:pPr>
              <a:buNone/>
            </a:pPr>
            <a:r>
              <a:rPr lang="ru-RU" sz="4000" b="1" i="1" dirty="0" smtClean="0"/>
              <a:t>И старанье приложить!</a:t>
            </a:r>
            <a:endParaRPr lang="ru-RU" sz="4000" b="1" dirty="0" smtClean="0"/>
          </a:p>
          <a:p>
            <a:pPr>
              <a:buNone/>
            </a:pPr>
            <a:endParaRPr lang="ru-RU" sz="4500" dirty="0"/>
          </a:p>
        </p:txBody>
      </p:sp>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6422" y="-212942"/>
            <a:ext cx="9144000" cy="1691013"/>
          </a:xfrm>
        </p:spPr>
        <p:txBody>
          <a:bodyPr rtlCol="0">
            <a:normAutofit fontScale="90000"/>
          </a:bodyPr>
          <a:lstStyle/>
          <a:p>
            <a:r>
              <a:rPr lang="ru-RU" b="1" i="1" dirty="0" smtClean="0"/>
              <a:t/>
            </a:r>
            <a:br>
              <a:rPr lang="ru-RU" b="1" i="1"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b="1" dirty="0" smtClean="0"/>
              <a:t/>
            </a:r>
            <a:br>
              <a:rPr lang="ru-RU" b="1" dirty="0" smtClean="0"/>
            </a:br>
            <a:r>
              <a:rPr lang="ru-RU" b="1" i="1" dirty="0" smtClean="0"/>
              <a:t> </a:t>
            </a:r>
            <a:r>
              <a:rPr lang="ru-RU" dirty="0" smtClean="0"/>
              <a:t/>
            </a:r>
            <a:br>
              <a:rPr lang="ru-RU" dirty="0" smtClean="0"/>
            </a:br>
            <a:r>
              <a:rPr lang="ru-RU" dirty="0" smtClean="0"/>
              <a:t/>
            </a:r>
            <a:br>
              <a:rPr lang="ru-RU" dirty="0" smtClean="0"/>
            </a:br>
            <a:r>
              <a:rPr lang="ru-RU" b="1" i="1" dirty="0" smtClean="0"/>
              <a:t> </a:t>
            </a:r>
            <a:br>
              <a:rPr lang="ru-RU" b="1" i="1" dirty="0" smtClean="0"/>
            </a:br>
            <a:r>
              <a:rPr lang="ru-RU" b="1" i="1" dirty="0" smtClean="0"/>
              <a:t/>
            </a:r>
            <a:br>
              <a:rPr lang="ru-RU" b="1" i="1" dirty="0" smtClean="0"/>
            </a:br>
            <a:r>
              <a:rPr lang="ru-RU" b="1" i="1" dirty="0" smtClean="0"/>
              <a:t/>
            </a:r>
            <a:br>
              <a:rPr lang="ru-RU" b="1" i="1" dirty="0" smtClean="0"/>
            </a:br>
            <a:r>
              <a:rPr lang="ru-RU" b="1" i="1" dirty="0" smtClean="0"/>
              <a:t/>
            </a:r>
            <a:br>
              <a:rPr lang="ru-RU" b="1" i="1" dirty="0" smtClean="0"/>
            </a:br>
            <a:r>
              <a:rPr lang="ru-RU" b="1" i="1" dirty="0" smtClean="0"/>
              <a:t>                      ОБРАЗЦЫ КУКОЛ</a:t>
            </a:r>
            <a:r>
              <a:rPr lang="ru-RU" dirty="0" smtClean="0"/>
              <a:t/>
            </a:r>
            <a:br>
              <a:rPr lang="ru-RU" dirty="0" smtClean="0"/>
            </a:br>
            <a:r>
              <a:rPr lang="ru-RU" b="1" dirty="0" smtClean="0"/>
              <a:t/>
            </a:r>
            <a:br>
              <a:rPr lang="ru-RU" b="1" dirty="0" smtClean="0"/>
            </a:br>
            <a:endParaRPr lang="ru-RU" b="1" dirty="0">
              <a:solidFill>
                <a:schemeClr val="accent6">
                  <a:lumMod val="75000"/>
                </a:schemeClr>
              </a:solidFill>
            </a:endParaRPr>
          </a:p>
        </p:txBody>
      </p:sp>
      <p:sp>
        <p:nvSpPr>
          <p:cNvPr id="3" name="Объект 2"/>
          <p:cNvSpPr>
            <a:spLocks noGrp="1"/>
          </p:cNvSpPr>
          <p:nvPr>
            <p:ph idx="1"/>
          </p:nvPr>
        </p:nvSpPr>
        <p:spPr>
          <a:xfrm>
            <a:off x="1083733" y="939452"/>
            <a:ext cx="707489" cy="5715349"/>
          </a:xfrm>
        </p:spPr>
        <p:txBody>
          <a:bodyPr rtlCol="0">
            <a:normAutofit/>
          </a:bodyPr>
          <a:lstStyle/>
          <a:p>
            <a:pPr marL="45720" indent="0">
              <a:buNone/>
            </a:pPr>
            <a:endParaRPr lang="ru-RU" sz="2400" dirty="0"/>
          </a:p>
          <a:p>
            <a:endParaRPr lang="ru-RU" sz="4900" dirty="0" smtClean="0"/>
          </a:p>
          <a:p>
            <a:r>
              <a:rPr lang="ru-RU" sz="2400" dirty="0" smtClean="0"/>
              <a:t/>
            </a:r>
            <a:br>
              <a:rPr lang="ru-RU" sz="2400" dirty="0" smtClean="0"/>
            </a:br>
            <a:endParaRPr lang="ru-RU" sz="2400" dirty="0"/>
          </a:p>
        </p:txBody>
      </p:sp>
      <p:pic>
        <p:nvPicPr>
          <p:cNvPr id="8" name="Рисунок 7" descr="народные куклы обереги своими руками как сделать 2"/>
          <p:cNvPicPr/>
          <p:nvPr/>
        </p:nvPicPr>
        <p:blipFill>
          <a:blip r:embed="rId3"/>
          <a:srcRect/>
          <a:stretch>
            <a:fillRect/>
          </a:stretch>
        </p:blipFill>
        <p:spPr bwMode="auto">
          <a:xfrm>
            <a:off x="3631621" y="819149"/>
            <a:ext cx="4762500" cy="4762500"/>
          </a:xfrm>
          <a:prstGeom prst="rect">
            <a:avLst/>
          </a:prstGeom>
          <a:noFill/>
          <a:ln w="9525">
            <a:noFill/>
            <a:miter lim="800000"/>
            <a:headEnd/>
            <a:tailEnd/>
          </a:ln>
        </p:spPr>
      </p:pic>
      <p:pic>
        <p:nvPicPr>
          <p:cNvPr id="9" name="Рисунок 8" descr="народные куклы обереги своими руками как сделать 3"/>
          <p:cNvPicPr/>
          <p:nvPr/>
        </p:nvPicPr>
        <p:blipFill>
          <a:blip r:embed="rId4"/>
          <a:srcRect/>
          <a:stretch>
            <a:fillRect/>
          </a:stretch>
        </p:blipFill>
        <p:spPr bwMode="auto">
          <a:xfrm>
            <a:off x="306531" y="706581"/>
            <a:ext cx="3267941" cy="2880014"/>
          </a:xfrm>
          <a:prstGeom prst="rect">
            <a:avLst/>
          </a:prstGeom>
          <a:noFill/>
          <a:ln w="9525">
            <a:noFill/>
            <a:miter lim="800000"/>
            <a:headEnd/>
            <a:tailEnd/>
          </a:ln>
        </p:spPr>
      </p:pic>
      <p:pic>
        <p:nvPicPr>
          <p:cNvPr id="10" name="Рисунок 9" descr="как сделать народные куклы из ткани своими руками 7"/>
          <p:cNvPicPr/>
          <p:nvPr/>
        </p:nvPicPr>
        <p:blipFill>
          <a:blip r:embed="rId5"/>
          <a:srcRect/>
          <a:stretch>
            <a:fillRect/>
          </a:stretch>
        </p:blipFill>
        <p:spPr bwMode="auto">
          <a:xfrm>
            <a:off x="8549986" y="706580"/>
            <a:ext cx="3642014" cy="3378777"/>
          </a:xfrm>
          <a:prstGeom prst="rect">
            <a:avLst/>
          </a:prstGeom>
          <a:noFill/>
          <a:ln w="9525">
            <a:noFill/>
            <a:miter lim="800000"/>
            <a:headEnd/>
            <a:tailEnd/>
          </a:ln>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6422" y="-212942"/>
            <a:ext cx="9144000" cy="1691013"/>
          </a:xfrm>
        </p:spPr>
        <p:txBody>
          <a:bodyPr rtlCol="0">
            <a:normAutofit fontScale="90000"/>
          </a:bodyPr>
          <a:lstStyle/>
          <a:p>
            <a:r>
              <a:rPr lang="ru-RU" b="1" i="1" dirty="0" smtClean="0"/>
              <a:t/>
            </a:r>
            <a:br>
              <a:rPr lang="ru-RU" b="1" i="1"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b="1" dirty="0" smtClean="0"/>
              <a:t/>
            </a:r>
            <a:br>
              <a:rPr lang="ru-RU" b="1" dirty="0" smtClean="0"/>
            </a:br>
            <a:r>
              <a:rPr lang="ru-RU" b="1" i="1" dirty="0" smtClean="0"/>
              <a:t> </a:t>
            </a:r>
            <a:r>
              <a:rPr lang="ru-RU" dirty="0" smtClean="0"/>
              <a:t/>
            </a:r>
            <a:br>
              <a:rPr lang="ru-RU" dirty="0" smtClean="0"/>
            </a:br>
            <a:r>
              <a:rPr lang="ru-RU" dirty="0" smtClean="0"/>
              <a:t/>
            </a:r>
            <a:br>
              <a:rPr lang="ru-RU" dirty="0" smtClean="0"/>
            </a:br>
            <a:r>
              <a:rPr lang="ru-RU" b="1" i="1" dirty="0" smtClean="0"/>
              <a:t> </a:t>
            </a:r>
            <a:br>
              <a:rPr lang="ru-RU" b="1" i="1" dirty="0" smtClean="0"/>
            </a:br>
            <a:r>
              <a:rPr lang="ru-RU" b="1" i="1" dirty="0" smtClean="0"/>
              <a:t/>
            </a:r>
            <a:br>
              <a:rPr lang="ru-RU" b="1" i="1" dirty="0" smtClean="0"/>
            </a:br>
            <a:r>
              <a:rPr lang="ru-RU" b="1" i="1" dirty="0" smtClean="0"/>
              <a:t/>
            </a:r>
            <a:br>
              <a:rPr lang="ru-RU" b="1" i="1" dirty="0" smtClean="0"/>
            </a:br>
            <a:r>
              <a:rPr lang="ru-RU" b="1" i="1" dirty="0" smtClean="0"/>
              <a:t/>
            </a:r>
            <a:br>
              <a:rPr lang="ru-RU" b="1" i="1" dirty="0" smtClean="0"/>
            </a:br>
            <a:r>
              <a:rPr lang="ru-RU" dirty="0" smtClean="0"/>
              <a:t/>
            </a:r>
            <a:br>
              <a:rPr lang="ru-RU" dirty="0" smtClean="0"/>
            </a:br>
            <a:r>
              <a:rPr lang="ru-RU" b="1" dirty="0" smtClean="0"/>
              <a:t/>
            </a:r>
            <a:br>
              <a:rPr lang="ru-RU" b="1" dirty="0" smtClean="0"/>
            </a:br>
            <a:endParaRPr lang="ru-RU" b="1" dirty="0">
              <a:solidFill>
                <a:schemeClr val="accent6">
                  <a:lumMod val="75000"/>
                </a:schemeClr>
              </a:solidFill>
            </a:endParaRPr>
          </a:p>
        </p:txBody>
      </p:sp>
      <p:sp>
        <p:nvSpPr>
          <p:cNvPr id="3" name="Объект 2"/>
          <p:cNvSpPr>
            <a:spLocks noGrp="1"/>
          </p:cNvSpPr>
          <p:nvPr>
            <p:ph idx="1"/>
          </p:nvPr>
        </p:nvSpPr>
        <p:spPr>
          <a:xfrm>
            <a:off x="1083733" y="939452"/>
            <a:ext cx="1513994" cy="5715349"/>
          </a:xfrm>
        </p:spPr>
        <p:txBody>
          <a:bodyPr rtlCol="0">
            <a:normAutofit/>
          </a:bodyPr>
          <a:lstStyle/>
          <a:p>
            <a:pPr marL="45720" indent="0">
              <a:buNone/>
            </a:pPr>
            <a:endParaRPr lang="ru-RU" sz="2400" dirty="0"/>
          </a:p>
          <a:p>
            <a:r>
              <a:rPr lang="ru-RU" sz="4900" dirty="0" smtClean="0"/>
              <a:t> </a:t>
            </a:r>
          </a:p>
          <a:p>
            <a:r>
              <a:rPr lang="ru-RU" sz="2400" dirty="0" smtClean="0"/>
              <a:t/>
            </a:r>
            <a:br>
              <a:rPr lang="ru-RU" sz="2400" dirty="0" smtClean="0"/>
            </a:br>
            <a:endParaRPr lang="ru-RU" sz="2400" dirty="0"/>
          </a:p>
        </p:txBody>
      </p:sp>
      <p:pic>
        <p:nvPicPr>
          <p:cNvPr id="6" name="Рисунок 5" descr="как сделать народные куклы из ткани 6"/>
          <p:cNvPicPr/>
          <p:nvPr/>
        </p:nvPicPr>
        <p:blipFill>
          <a:blip r:embed="rId3"/>
          <a:srcRect/>
          <a:stretch>
            <a:fillRect/>
          </a:stretch>
        </p:blipFill>
        <p:spPr bwMode="auto">
          <a:xfrm>
            <a:off x="3818658" y="1187595"/>
            <a:ext cx="4762500" cy="4067175"/>
          </a:xfrm>
          <a:prstGeom prst="rect">
            <a:avLst/>
          </a:prstGeom>
          <a:noFill/>
          <a:ln w="9525">
            <a:noFill/>
            <a:miter lim="800000"/>
            <a:headEnd/>
            <a:tailEnd/>
          </a:ln>
        </p:spPr>
      </p:pic>
      <p:pic>
        <p:nvPicPr>
          <p:cNvPr id="7" name="Рисунок 6" descr="как сделать народные куклы из ткани своими руками"/>
          <p:cNvPicPr/>
          <p:nvPr/>
        </p:nvPicPr>
        <p:blipFill>
          <a:blip r:embed="rId4"/>
          <a:srcRect/>
          <a:stretch>
            <a:fillRect/>
          </a:stretch>
        </p:blipFill>
        <p:spPr bwMode="auto">
          <a:xfrm>
            <a:off x="9289473" y="374071"/>
            <a:ext cx="2057400" cy="3013365"/>
          </a:xfrm>
          <a:prstGeom prst="rect">
            <a:avLst/>
          </a:prstGeom>
          <a:noFill/>
          <a:ln w="9525">
            <a:noFill/>
            <a:miter lim="800000"/>
            <a:headEnd/>
            <a:tailEnd/>
          </a:ln>
        </p:spPr>
      </p:pic>
      <p:pic>
        <p:nvPicPr>
          <p:cNvPr id="9" name="Рисунок 8" descr="как сделать народные куклы из ткани своими руками 8"/>
          <p:cNvPicPr/>
          <p:nvPr/>
        </p:nvPicPr>
        <p:blipFill>
          <a:blip r:embed="rId5"/>
          <a:srcRect/>
          <a:stretch>
            <a:fillRect/>
          </a:stretch>
        </p:blipFill>
        <p:spPr bwMode="auto">
          <a:xfrm>
            <a:off x="1247253" y="303755"/>
            <a:ext cx="2097196" cy="3050546"/>
          </a:xfrm>
          <a:prstGeom prst="rect">
            <a:avLst/>
          </a:prstGeom>
          <a:noFill/>
          <a:ln w="9525">
            <a:noFill/>
            <a:miter lim="800000"/>
            <a:headEnd/>
            <a:tailEnd/>
          </a:ln>
        </p:spPr>
      </p:pic>
      <p:pic>
        <p:nvPicPr>
          <p:cNvPr id="10" name="Рисунок 9" descr="народные куклы обереги своими руками как сделать"/>
          <p:cNvPicPr/>
          <p:nvPr/>
        </p:nvPicPr>
        <p:blipFill>
          <a:blip r:embed="rId6"/>
          <a:srcRect l="4297" r="17805"/>
          <a:stretch>
            <a:fillRect/>
          </a:stretch>
        </p:blipFill>
        <p:spPr bwMode="auto">
          <a:xfrm>
            <a:off x="1143000" y="3709554"/>
            <a:ext cx="2182091" cy="2732810"/>
          </a:xfrm>
          <a:prstGeom prst="rect">
            <a:avLst/>
          </a:prstGeom>
          <a:noFill/>
          <a:ln w="9525">
            <a:noFill/>
            <a:miter lim="800000"/>
            <a:headEnd/>
            <a:tailEnd/>
          </a:ln>
        </p:spPr>
      </p:pic>
      <p:pic>
        <p:nvPicPr>
          <p:cNvPr id="11" name="Рисунок 10" descr="народные куклы обереги своими руками как сделать 5"/>
          <p:cNvPicPr/>
          <p:nvPr/>
        </p:nvPicPr>
        <p:blipFill>
          <a:blip r:embed="rId7"/>
          <a:srcRect/>
          <a:stretch>
            <a:fillRect/>
          </a:stretch>
        </p:blipFill>
        <p:spPr bwMode="auto">
          <a:xfrm>
            <a:off x="9164782" y="3678383"/>
            <a:ext cx="2244437" cy="2909454"/>
          </a:xfrm>
          <a:prstGeom prst="rect">
            <a:avLst/>
          </a:prstGeom>
          <a:noFill/>
          <a:ln w="9525">
            <a:noFill/>
            <a:miter lim="800000"/>
            <a:headEnd/>
            <a:tailEnd/>
          </a:ln>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6422" y="-212942"/>
            <a:ext cx="9144000" cy="1691013"/>
          </a:xfrm>
        </p:spPr>
        <p:txBody>
          <a:bodyPr rtlCol="0">
            <a:normAutofit fontScale="90000"/>
          </a:bodyPr>
          <a:lstStyle/>
          <a:p>
            <a:r>
              <a:rPr lang="ru-RU" b="1" i="1" dirty="0" smtClean="0"/>
              <a:t/>
            </a:r>
            <a:br>
              <a:rPr lang="ru-RU" b="1" i="1"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b="1" dirty="0" smtClean="0"/>
              <a:t/>
            </a:r>
            <a:br>
              <a:rPr lang="ru-RU" b="1" dirty="0" smtClean="0"/>
            </a:br>
            <a:r>
              <a:rPr lang="ru-RU" b="1" i="1" dirty="0" smtClean="0"/>
              <a:t> </a:t>
            </a:r>
            <a:r>
              <a:rPr lang="ru-RU" dirty="0" smtClean="0"/>
              <a:t/>
            </a:r>
            <a:br>
              <a:rPr lang="ru-RU" dirty="0" smtClean="0"/>
            </a:br>
            <a:r>
              <a:rPr lang="ru-RU" dirty="0" smtClean="0"/>
              <a:t/>
            </a:r>
            <a:br>
              <a:rPr lang="ru-RU" dirty="0" smtClean="0"/>
            </a:br>
            <a:r>
              <a:rPr lang="ru-RU" b="1" i="1" dirty="0" smtClean="0"/>
              <a:t> </a:t>
            </a:r>
            <a:br>
              <a:rPr lang="ru-RU" b="1" i="1" dirty="0" smtClean="0"/>
            </a:br>
            <a:r>
              <a:rPr lang="ru-RU" b="1" i="1" dirty="0" smtClean="0"/>
              <a:t/>
            </a:r>
            <a:br>
              <a:rPr lang="ru-RU" b="1" i="1" dirty="0" smtClean="0"/>
            </a:br>
            <a:r>
              <a:rPr lang="ru-RU" b="1" i="1" dirty="0" smtClean="0"/>
              <a:t/>
            </a:r>
            <a:br>
              <a:rPr lang="ru-RU" b="1" i="1" dirty="0" smtClean="0"/>
            </a:br>
            <a:r>
              <a:rPr lang="ru-RU" b="1" i="1" dirty="0" smtClean="0"/>
              <a:t/>
            </a:r>
            <a:br>
              <a:rPr lang="ru-RU" b="1" i="1" dirty="0" smtClean="0"/>
            </a:br>
            <a:r>
              <a:rPr lang="ru-RU" dirty="0" smtClean="0"/>
              <a:t/>
            </a:r>
            <a:br>
              <a:rPr lang="ru-RU" dirty="0" smtClean="0"/>
            </a:br>
            <a:r>
              <a:rPr lang="ru-RU" b="1" dirty="0" smtClean="0"/>
              <a:t/>
            </a:r>
            <a:br>
              <a:rPr lang="ru-RU" b="1" dirty="0" smtClean="0"/>
            </a:br>
            <a:endParaRPr lang="ru-RU" b="1" dirty="0">
              <a:solidFill>
                <a:schemeClr val="accent6">
                  <a:lumMod val="75000"/>
                </a:schemeClr>
              </a:solidFill>
            </a:endParaRPr>
          </a:p>
        </p:txBody>
      </p:sp>
      <p:sp>
        <p:nvSpPr>
          <p:cNvPr id="3" name="Объект 2"/>
          <p:cNvSpPr>
            <a:spLocks noGrp="1"/>
          </p:cNvSpPr>
          <p:nvPr>
            <p:ph idx="1"/>
          </p:nvPr>
        </p:nvSpPr>
        <p:spPr>
          <a:xfrm>
            <a:off x="1083733" y="939452"/>
            <a:ext cx="1513994" cy="5715349"/>
          </a:xfrm>
        </p:spPr>
        <p:txBody>
          <a:bodyPr rtlCol="0">
            <a:normAutofit/>
          </a:bodyPr>
          <a:lstStyle/>
          <a:p>
            <a:pPr marL="45720" indent="0">
              <a:buNone/>
            </a:pPr>
            <a:endParaRPr lang="ru-RU" sz="2400" dirty="0"/>
          </a:p>
          <a:p>
            <a:r>
              <a:rPr lang="ru-RU" sz="4900" dirty="0" smtClean="0"/>
              <a:t> </a:t>
            </a:r>
          </a:p>
          <a:p>
            <a:r>
              <a:rPr lang="ru-RU" sz="2400" dirty="0" smtClean="0"/>
              <a:t/>
            </a:r>
            <a:br>
              <a:rPr lang="ru-RU" sz="2400" dirty="0" smtClean="0"/>
            </a:br>
            <a:endParaRPr lang="ru-RU" sz="2400" dirty="0"/>
          </a:p>
        </p:txBody>
      </p:sp>
      <p:pic>
        <p:nvPicPr>
          <p:cNvPr id="8" name="Рисунок 7" descr="красивые народные куклы из ткани 5"/>
          <p:cNvPicPr/>
          <p:nvPr/>
        </p:nvPicPr>
        <p:blipFill>
          <a:blip r:embed="rId3"/>
          <a:srcRect/>
          <a:stretch>
            <a:fillRect/>
          </a:stretch>
        </p:blipFill>
        <p:spPr bwMode="auto">
          <a:xfrm>
            <a:off x="4062412" y="1395412"/>
            <a:ext cx="4067175" cy="4067175"/>
          </a:xfrm>
          <a:prstGeom prst="rect">
            <a:avLst/>
          </a:prstGeom>
          <a:noFill/>
          <a:ln w="9525">
            <a:noFill/>
            <a:miter lim="800000"/>
            <a:headEnd/>
            <a:tailEnd/>
          </a:ln>
        </p:spPr>
      </p:pic>
      <p:pic>
        <p:nvPicPr>
          <p:cNvPr id="11" name="Рисунок 10" descr="как сделать народные куклы из ткани 2"/>
          <p:cNvPicPr/>
          <p:nvPr/>
        </p:nvPicPr>
        <p:blipFill>
          <a:blip r:embed="rId4"/>
          <a:srcRect/>
          <a:stretch>
            <a:fillRect/>
          </a:stretch>
        </p:blipFill>
        <p:spPr bwMode="auto">
          <a:xfrm>
            <a:off x="9045286" y="329912"/>
            <a:ext cx="2247900" cy="3161433"/>
          </a:xfrm>
          <a:prstGeom prst="rect">
            <a:avLst/>
          </a:prstGeom>
          <a:noFill/>
          <a:ln w="9525">
            <a:noFill/>
            <a:miter lim="800000"/>
            <a:headEnd/>
            <a:tailEnd/>
          </a:ln>
        </p:spPr>
      </p:pic>
      <p:pic>
        <p:nvPicPr>
          <p:cNvPr id="12" name="Рисунок 11" descr="народные куклы из ткани своими руками история"/>
          <p:cNvPicPr/>
          <p:nvPr/>
        </p:nvPicPr>
        <p:blipFill>
          <a:blip r:embed="rId5"/>
          <a:srcRect l="19745" t="11600" r="13491" b="5491"/>
          <a:stretch>
            <a:fillRect/>
          </a:stretch>
        </p:blipFill>
        <p:spPr bwMode="auto">
          <a:xfrm>
            <a:off x="9060872" y="3532910"/>
            <a:ext cx="2202873" cy="3054926"/>
          </a:xfrm>
          <a:prstGeom prst="rect">
            <a:avLst/>
          </a:prstGeom>
          <a:noFill/>
          <a:ln w="9525">
            <a:noFill/>
            <a:miter lim="800000"/>
            <a:headEnd/>
            <a:tailEnd/>
          </a:ln>
        </p:spPr>
      </p:pic>
      <p:pic>
        <p:nvPicPr>
          <p:cNvPr id="13" name="Рисунок 12" descr="народные куклы из ткани своими руками история 3"/>
          <p:cNvPicPr/>
          <p:nvPr/>
        </p:nvPicPr>
        <p:blipFill>
          <a:blip r:embed="rId6"/>
          <a:srcRect/>
          <a:stretch>
            <a:fillRect/>
          </a:stretch>
        </p:blipFill>
        <p:spPr bwMode="auto">
          <a:xfrm>
            <a:off x="1209674" y="332509"/>
            <a:ext cx="2177761" cy="2801216"/>
          </a:xfrm>
          <a:prstGeom prst="rect">
            <a:avLst/>
          </a:prstGeom>
          <a:noFill/>
          <a:ln w="9525">
            <a:noFill/>
            <a:miter lim="800000"/>
            <a:headEnd/>
            <a:tailEnd/>
          </a:ln>
        </p:spPr>
      </p:pic>
      <p:pic>
        <p:nvPicPr>
          <p:cNvPr id="14" name="Рисунок 13" descr="https://cs1.livemaster.ru/storage/7c/40/e01ed5b3e1b6e418c6f9cf331cty--kukly-i-igrushki-kukla-obereg-bolshuha-barynya.jpg"/>
          <p:cNvPicPr/>
          <p:nvPr/>
        </p:nvPicPr>
        <p:blipFill>
          <a:blip r:embed="rId7"/>
          <a:srcRect l="36762" t="4203" r="7577" b="6072"/>
          <a:stretch>
            <a:fillRect/>
          </a:stretch>
        </p:blipFill>
        <p:spPr bwMode="auto">
          <a:xfrm>
            <a:off x="1246909" y="3221182"/>
            <a:ext cx="1891146" cy="3158836"/>
          </a:xfrm>
          <a:prstGeom prst="rect">
            <a:avLst/>
          </a:prstGeom>
          <a:noFill/>
          <a:ln w="9525">
            <a:noFill/>
            <a:miter lim="800000"/>
            <a:headEnd/>
            <a:tailEnd/>
          </a:ln>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6422" y="-212942"/>
            <a:ext cx="9144000" cy="1691013"/>
          </a:xfrm>
        </p:spPr>
        <p:txBody>
          <a:bodyPr rtlCol="0">
            <a:normAutofit fontScale="90000"/>
          </a:bodyPr>
          <a:lstStyle/>
          <a:p>
            <a:r>
              <a:rPr lang="ru-RU" b="1" i="1" dirty="0" smtClean="0"/>
              <a:t/>
            </a:r>
            <a:br>
              <a:rPr lang="ru-RU" b="1" i="1"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b="1" dirty="0" smtClean="0"/>
              <a:t/>
            </a:r>
            <a:br>
              <a:rPr lang="ru-RU" b="1" dirty="0" smtClean="0"/>
            </a:br>
            <a:r>
              <a:rPr lang="ru-RU" b="1" i="1" dirty="0" smtClean="0"/>
              <a:t> </a:t>
            </a:r>
            <a:r>
              <a:rPr lang="ru-RU" dirty="0" smtClean="0"/>
              <a:t/>
            </a:r>
            <a:br>
              <a:rPr lang="ru-RU" dirty="0" smtClean="0"/>
            </a:br>
            <a:r>
              <a:rPr lang="ru-RU" dirty="0" smtClean="0"/>
              <a:t/>
            </a:r>
            <a:br>
              <a:rPr lang="ru-RU" dirty="0" smtClean="0"/>
            </a:br>
            <a:r>
              <a:rPr lang="ru-RU" b="1" i="1" dirty="0" smtClean="0"/>
              <a:t> </a:t>
            </a:r>
            <a:br>
              <a:rPr lang="ru-RU" b="1" i="1" dirty="0" smtClean="0"/>
            </a:br>
            <a:r>
              <a:rPr lang="ru-RU" b="1" i="1" dirty="0" smtClean="0"/>
              <a:t/>
            </a:r>
            <a:br>
              <a:rPr lang="ru-RU" b="1" i="1" dirty="0" smtClean="0"/>
            </a:br>
            <a:r>
              <a:rPr lang="ru-RU" b="1" i="1" dirty="0" smtClean="0"/>
              <a:t/>
            </a:r>
            <a:br>
              <a:rPr lang="ru-RU" b="1" i="1" dirty="0" smtClean="0"/>
            </a:br>
            <a:r>
              <a:rPr lang="ru-RU" b="1" i="1" dirty="0" smtClean="0"/>
              <a:t/>
            </a:r>
            <a:br>
              <a:rPr lang="ru-RU" b="1" i="1" dirty="0" smtClean="0"/>
            </a:br>
            <a:r>
              <a:rPr lang="ru-RU" dirty="0" smtClean="0"/>
              <a:t/>
            </a:r>
            <a:br>
              <a:rPr lang="ru-RU" dirty="0" smtClean="0"/>
            </a:br>
            <a:r>
              <a:rPr lang="ru-RU" b="1" dirty="0" smtClean="0"/>
              <a:t/>
            </a:r>
            <a:br>
              <a:rPr lang="ru-RU" b="1" dirty="0" smtClean="0"/>
            </a:br>
            <a:endParaRPr lang="ru-RU" b="1" dirty="0">
              <a:solidFill>
                <a:schemeClr val="accent6">
                  <a:lumMod val="75000"/>
                </a:schemeClr>
              </a:solidFill>
            </a:endParaRPr>
          </a:p>
        </p:txBody>
      </p:sp>
      <p:sp>
        <p:nvSpPr>
          <p:cNvPr id="3" name="Объект 2"/>
          <p:cNvSpPr>
            <a:spLocks noGrp="1"/>
          </p:cNvSpPr>
          <p:nvPr>
            <p:ph idx="1"/>
          </p:nvPr>
        </p:nvSpPr>
        <p:spPr>
          <a:xfrm>
            <a:off x="1083733" y="939452"/>
            <a:ext cx="1513994" cy="5715349"/>
          </a:xfrm>
        </p:spPr>
        <p:txBody>
          <a:bodyPr rtlCol="0">
            <a:normAutofit/>
          </a:bodyPr>
          <a:lstStyle/>
          <a:p>
            <a:pPr marL="45720" indent="0">
              <a:buNone/>
            </a:pPr>
            <a:endParaRPr lang="ru-RU" sz="2400" dirty="0"/>
          </a:p>
          <a:p>
            <a:r>
              <a:rPr lang="ru-RU" sz="4900" dirty="0" smtClean="0"/>
              <a:t> </a:t>
            </a:r>
          </a:p>
          <a:p>
            <a:r>
              <a:rPr lang="ru-RU" sz="2400" dirty="0" smtClean="0"/>
              <a:t/>
            </a:r>
            <a:br>
              <a:rPr lang="ru-RU" sz="2400" dirty="0" smtClean="0"/>
            </a:br>
            <a:endParaRPr lang="ru-RU" sz="2400" dirty="0"/>
          </a:p>
        </p:txBody>
      </p:sp>
      <p:pic>
        <p:nvPicPr>
          <p:cNvPr id="9" name="Рисунок 8" descr="народные куклы из ткани своими руками история 7"/>
          <p:cNvPicPr/>
          <p:nvPr/>
        </p:nvPicPr>
        <p:blipFill>
          <a:blip r:embed="rId3"/>
          <a:srcRect/>
          <a:stretch>
            <a:fillRect/>
          </a:stretch>
        </p:blipFill>
        <p:spPr bwMode="auto">
          <a:xfrm>
            <a:off x="3714750" y="1047750"/>
            <a:ext cx="4762500" cy="4762500"/>
          </a:xfrm>
          <a:prstGeom prst="rect">
            <a:avLst/>
          </a:prstGeom>
          <a:noFill/>
          <a:ln w="9525">
            <a:noFill/>
            <a:miter lim="800000"/>
            <a:headEnd/>
            <a:tailEnd/>
          </a:ln>
        </p:spPr>
      </p:pic>
      <p:pic>
        <p:nvPicPr>
          <p:cNvPr id="10" name="Рисунок 9" descr="народные куклы из ткани своими руками история 8"/>
          <p:cNvPicPr/>
          <p:nvPr/>
        </p:nvPicPr>
        <p:blipFill>
          <a:blip r:embed="rId4"/>
          <a:srcRect/>
          <a:stretch>
            <a:fillRect/>
          </a:stretch>
        </p:blipFill>
        <p:spPr bwMode="auto">
          <a:xfrm>
            <a:off x="9273020" y="290945"/>
            <a:ext cx="1845252" cy="2986087"/>
          </a:xfrm>
          <a:prstGeom prst="rect">
            <a:avLst/>
          </a:prstGeom>
          <a:noFill/>
          <a:ln w="9525">
            <a:noFill/>
            <a:miter lim="800000"/>
            <a:headEnd/>
            <a:tailEnd/>
          </a:ln>
        </p:spPr>
      </p:pic>
      <p:pic>
        <p:nvPicPr>
          <p:cNvPr id="15" name="Рисунок 14" descr="народные куклы из ткани своими руками история 9"/>
          <p:cNvPicPr/>
          <p:nvPr/>
        </p:nvPicPr>
        <p:blipFill>
          <a:blip r:embed="rId5"/>
          <a:srcRect/>
          <a:stretch>
            <a:fillRect/>
          </a:stretch>
        </p:blipFill>
        <p:spPr bwMode="auto">
          <a:xfrm>
            <a:off x="1373332" y="374072"/>
            <a:ext cx="1889413" cy="3000375"/>
          </a:xfrm>
          <a:prstGeom prst="rect">
            <a:avLst/>
          </a:prstGeom>
          <a:noFill/>
          <a:ln w="9525">
            <a:noFill/>
            <a:miter lim="800000"/>
            <a:headEnd/>
            <a:tailEnd/>
          </a:ln>
        </p:spPr>
      </p:pic>
      <p:pic>
        <p:nvPicPr>
          <p:cNvPr id="16" name="Рисунок 15" descr="простые народные куклы из ткани своими руками 2"/>
          <p:cNvPicPr/>
          <p:nvPr/>
        </p:nvPicPr>
        <p:blipFill>
          <a:blip r:embed="rId6"/>
          <a:srcRect/>
          <a:stretch>
            <a:fillRect/>
          </a:stretch>
        </p:blipFill>
        <p:spPr bwMode="auto">
          <a:xfrm>
            <a:off x="1521401" y="3595255"/>
            <a:ext cx="2115417" cy="2976994"/>
          </a:xfrm>
          <a:prstGeom prst="rect">
            <a:avLst/>
          </a:prstGeom>
          <a:noFill/>
          <a:ln w="9525">
            <a:noFill/>
            <a:miter lim="800000"/>
            <a:headEnd/>
            <a:tailEnd/>
          </a:ln>
        </p:spPr>
      </p:pic>
      <p:pic>
        <p:nvPicPr>
          <p:cNvPr id="17" name="Рисунок 16" descr="простые народные куклы из ткани своими руками 4"/>
          <p:cNvPicPr/>
          <p:nvPr/>
        </p:nvPicPr>
        <p:blipFill>
          <a:blip r:embed="rId7"/>
          <a:srcRect/>
          <a:stretch>
            <a:fillRect/>
          </a:stretch>
        </p:blipFill>
        <p:spPr bwMode="auto">
          <a:xfrm>
            <a:off x="9206345" y="3553691"/>
            <a:ext cx="2015836" cy="2909454"/>
          </a:xfrm>
          <a:prstGeom prst="rect">
            <a:avLst/>
          </a:prstGeom>
          <a:noFill/>
          <a:ln w="9525">
            <a:noFill/>
            <a:miter lim="800000"/>
            <a:headEnd/>
            <a:tailEnd/>
          </a:ln>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0"/>
            <a:ext cx="9144000" cy="723014"/>
          </a:xfrm>
        </p:spPr>
        <p:txBody>
          <a:bodyPr rtlCol="0"/>
          <a:lstStyle/>
          <a:p>
            <a:pPr algn="ctr"/>
            <a:r>
              <a:rPr lang="ru-RU" sz="3600" b="1" i="1" dirty="0" smtClean="0"/>
              <a:t> </a:t>
            </a:r>
            <a:r>
              <a:rPr lang="ru-RU" sz="3600" b="1" i="1" dirty="0" smtClean="0">
                <a:solidFill>
                  <a:schemeClr val="accent6">
                    <a:lumMod val="75000"/>
                  </a:schemeClr>
                </a:solidFill>
              </a:rPr>
              <a:t>Оборудование и оснащение:</a:t>
            </a:r>
            <a:endParaRPr lang="ru-RU" b="1" dirty="0">
              <a:solidFill>
                <a:schemeClr val="accent6">
                  <a:lumMod val="75000"/>
                </a:schemeClr>
              </a:solidFill>
            </a:endParaRPr>
          </a:p>
        </p:txBody>
      </p:sp>
      <p:sp>
        <p:nvSpPr>
          <p:cNvPr id="3" name="Объект 2"/>
          <p:cNvSpPr>
            <a:spLocks noGrp="1"/>
          </p:cNvSpPr>
          <p:nvPr>
            <p:ph idx="1"/>
          </p:nvPr>
        </p:nvSpPr>
        <p:spPr>
          <a:xfrm>
            <a:off x="1287624" y="900752"/>
            <a:ext cx="10319658" cy="5640007"/>
          </a:xfrm>
        </p:spPr>
        <p:txBody>
          <a:bodyPr rtlCol="0">
            <a:noAutofit/>
          </a:bodyPr>
          <a:lstStyle/>
          <a:p>
            <a:pPr>
              <a:buNone/>
            </a:pPr>
            <a:r>
              <a:rPr lang="ru-RU" sz="2400" dirty="0" smtClean="0"/>
              <a:t>    </a:t>
            </a:r>
            <a:endParaRPr lang="ru-RU" sz="3200" b="1" dirty="0" smtClean="0"/>
          </a:p>
          <a:p>
            <a:r>
              <a:rPr lang="ru-RU" sz="3200" b="1" i="1" dirty="0" smtClean="0"/>
              <a:t>Материалы</a:t>
            </a:r>
            <a:r>
              <a:rPr lang="ru-RU" sz="3200" b="1" i="1" dirty="0" smtClean="0"/>
              <a:t>:</a:t>
            </a:r>
            <a:r>
              <a:rPr lang="ru-RU" sz="3200" b="1" dirty="0" smtClean="0"/>
              <a:t> </a:t>
            </a:r>
            <a:r>
              <a:rPr lang="ru-RU" sz="3200" dirty="0" smtClean="0"/>
              <a:t>лоскутки ткани,  нитки,  </a:t>
            </a:r>
            <a:r>
              <a:rPr lang="ru-RU" sz="3200" dirty="0" err="1" smtClean="0"/>
              <a:t>синтепон</a:t>
            </a:r>
            <a:r>
              <a:rPr lang="ru-RU" sz="3200" dirty="0" smtClean="0"/>
              <a:t>.</a:t>
            </a:r>
          </a:p>
          <a:p>
            <a:r>
              <a:rPr lang="ru-RU" sz="3200" b="1" i="1" dirty="0" smtClean="0"/>
              <a:t>Инструменты:</a:t>
            </a:r>
            <a:r>
              <a:rPr lang="ru-RU" sz="3200" i="1" dirty="0" smtClean="0"/>
              <a:t> </a:t>
            </a:r>
            <a:r>
              <a:rPr lang="ru-RU" sz="3200" dirty="0" smtClean="0"/>
              <a:t>ножницы.</a:t>
            </a:r>
          </a:p>
          <a:p>
            <a:r>
              <a:rPr lang="ru-RU" sz="3200" b="1" i="1" dirty="0" smtClean="0"/>
              <a:t>Наглядные пособия:</a:t>
            </a:r>
            <a:endParaRPr lang="ru-RU" sz="3200" dirty="0" smtClean="0"/>
          </a:p>
          <a:p>
            <a:r>
              <a:rPr lang="ru-RU" sz="3200" dirty="0" smtClean="0"/>
              <a:t>образцы изделий: народные куклы;</a:t>
            </a:r>
          </a:p>
          <a:p>
            <a:r>
              <a:rPr lang="ru-RU" sz="3200" dirty="0" smtClean="0"/>
              <a:t>иллюстрации кукол из журналов и книг;</a:t>
            </a:r>
          </a:p>
          <a:p>
            <a:r>
              <a:rPr lang="ru-RU" sz="3200" dirty="0" smtClean="0"/>
              <a:t>технологические схемы;</a:t>
            </a:r>
          </a:p>
          <a:p>
            <a:r>
              <a:rPr lang="ru-RU" sz="3200" dirty="0" smtClean="0"/>
              <a:t>выкройки куклы.</a:t>
            </a:r>
          </a:p>
          <a:p>
            <a:pPr marL="45720" indent="0">
              <a:buNone/>
            </a:pPr>
            <a:r>
              <a:rPr lang="ru-RU" sz="2400" b="1" dirty="0" smtClean="0"/>
              <a:t> </a:t>
            </a:r>
            <a:endParaRPr lang="ru-RU" sz="2400" b="1" dirty="0" smtClean="0"/>
          </a:p>
          <a:p>
            <a:pPr>
              <a:buNone/>
            </a:pPr>
            <a:r>
              <a:rPr lang="ru-RU" sz="3200" b="1" i="1" dirty="0" smtClean="0"/>
              <a:t>                                  </a:t>
            </a:r>
            <a:endParaRPr lang="ru-RU" sz="3200" b="1" dirty="0" smtClean="0"/>
          </a:p>
          <a:p>
            <a:pPr marL="45720" indent="0">
              <a:buNone/>
            </a:pPr>
            <a:r>
              <a:rPr lang="ru-RU" sz="2400" b="1" dirty="0" smtClean="0"/>
              <a:t> </a:t>
            </a:r>
            <a:endParaRPr lang="ru-RU" sz="2400" b="1" dirty="0"/>
          </a:p>
        </p:txBody>
      </p:sp>
    </p:spTree>
    <p:extLst>
      <p:ext uri="{BB962C8B-B14F-4D97-AF65-F5344CB8AC3E}">
        <p14:creationId xmlns="" xmlns:p14="http://schemas.microsoft.com/office/powerpoint/2010/main" val="32299032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6422" y="-212942"/>
            <a:ext cx="9144000" cy="1691013"/>
          </a:xfrm>
        </p:spPr>
        <p:txBody>
          <a:bodyPr rtlCol="0">
            <a:normAutofit fontScale="90000"/>
          </a:bodyPr>
          <a:lstStyle/>
          <a:p>
            <a:r>
              <a:rPr lang="ru-RU" b="1" i="1" dirty="0" smtClean="0"/>
              <a:t/>
            </a:r>
            <a:br>
              <a:rPr lang="ru-RU" b="1" i="1"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b="1" dirty="0" smtClean="0"/>
              <a:t/>
            </a:r>
            <a:br>
              <a:rPr lang="ru-RU" b="1" dirty="0" smtClean="0"/>
            </a:br>
            <a:r>
              <a:rPr lang="ru-RU" b="1" i="1" dirty="0" smtClean="0"/>
              <a:t> </a:t>
            </a:r>
            <a:r>
              <a:rPr lang="ru-RU" dirty="0" smtClean="0"/>
              <a:t/>
            </a:r>
            <a:br>
              <a:rPr lang="ru-RU" dirty="0" smtClean="0"/>
            </a:br>
            <a:r>
              <a:rPr lang="ru-RU" dirty="0" smtClean="0"/>
              <a:t/>
            </a:r>
            <a:br>
              <a:rPr lang="ru-RU" dirty="0" smtClean="0"/>
            </a:br>
            <a:r>
              <a:rPr lang="ru-RU" b="1" i="1" dirty="0" smtClean="0"/>
              <a:t> </a:t>
            </a:r>
            <a:br>
              <a:rPr lang="ru-RU" b="1" i="1" dirty="0" smtClean="0"/>
            </a:br>
            <a:r>
              <a:rPr lang="ru-RU" b="1" i="1" dirty="0" smtClean="0"/>
              <a:t/>
            </a:r>
            <a:br>
              <a:rPr lang="ru-RU" b="1" i="1" dirty="0" smtClean="0"/>
            </a:br>
            <a:r>
              <a:rPr lang="ru-RU" b="1" i="1" dirty="0" smtClean="0"/>
              <a:t/>
            </a:r>
            <a:br>
              <a:rPr lang="ru-RU" b="1" i="1" dirty="0" smtClean="0"/>
            </a:br>
            <a:r>
              <a:rPr lang="ru-RU" b="1" i="1" dirty="0" smtClean="0"/>
              <a:t/>
            </a:r>
            <a:br>
              <a:rPr lang="ru-RU" b="1" i="1" dirty="0" smtClean="0"/>
            </a:br>
            <a:r>
              <a:rPr lang="ru-RU" dirty="0" smtClean="0"/>
              <a:t/>
            </a:r>
            <a:br>
              <a:rPr lang="ru-RU" dirty="0" smtClean="0"/>
            </a:br>
            <a:r>
              <a:rPr lang="ru-RU" b="1" dirty="0" smtClean="0"/>
              <a:t/>
            </a:r>
            <a:br>
              <a:rPr lang="ru-RU" b="1" dirty="0" smtClean="0"/>
            </a:br>
            <a:endParaRPr lang="ru-RU" b="1" dirty="0">
              <a:solidFill>
                <a:schemeClr val="accent6">
                  <a:lumMod val="75000"/>
                </a:schemeClr>
              </a:solidFill>
            </a:endParaRPr>
          </a:p>
        </p:txBody>
      </p:sp>
      <p:sp>
        <p:nvSpPr>
          <p:cNvPr id="3" name="Объект 2"/>
          <p:cNvSpPr>
            <a:spLocks noGrp="1"/>
          </p:cNvSpPr>
          <p:nvPr>
            <p:ph idx="1"/>
          </p:nvPr>
        </p:nvSpPr>
        <p:spPr>
          <a:xfrm>
            <a:off x="1083733" y="939452"/>
            <a:ext cx="1513994" cy="5715349"/>
          </a:xfrm>
        </p:spPr>
        <p:txBody>
          <a:bodyPr rtlCol="0">
            <a:normAutofit/>
          </a:bodyPr>
          <a:lstStyle/>
          <a:p>
            <a:pPr marL="45720" indent="0">
              <a:buNone/>
            </a:pPr>
            <a:endParaRPr lang="ru-RU" sz="2400" dirty="0"/>
          </a:p>
          <a:p>
            <a:r>
              <a:rPr lang="ru-RU" sz="4900" dirty="0" smtClean="0"/>
              <a:t> </a:t>
            </a:r>
          </a:p>
          <a:p>
            <a:r>
              <a:rPr lang="ru-RU" sz="2400" dirty="0" smtClean="0"/>
              <a:t/>
            </a:r>
            <a:br>
              <a:rPr lang="ru-RU" sz="2400" dirty="0" smtClean="0"/>
            </a:br>
            <a:endParaRPr lang="ru-RU" sz="2400" dirty="0"/>
          </a:p>
        </p:txBody>
      </p:sp>
      <p:pic>
        <p:nvPicPr>
          <p:cNvPr id="11" name="Рисунок 10" descr="простые народные куклы из ткани своими руками 8"/>
          <p:cNvPicPr/>
          <p:nvPr/>
        </p:nvPicPr>
        <p:blipFill>
          <a:blip r:embed="rId3"/>
          <a:srcRect/>
          <a:stretch>
            <a:fillRect/>
          </a:stretch>
        </p:blipFill>
        <p:spPr bwMode="auto">
          <a:xfrm>
            <a:off x="9352559" y="519545"/>
            <a:ext cx="1973531" cy="2440132"/>
          </a:xfrm>
          <a:prstGeom prst="rect">
            <a:avLst/>
          </a:prstGeom>
          <a:noFill/>
          <a:ln w="9525">
            <a:noFill/>
            <a:miter lim="800000"/>
            <a:headEnd/>
            <a:tailEnd/>
          </a:ln>
        </p:spPr>
      </p:pic>
      <p:pic>
        <p:nvPicPr>
          <p:cNvPr id="12" name="Рисунок 11" descr="простые народные куклы из ткани своими руками 10"/>
          <p:cNvPicPr/>
          <p:nvPr/>
        </p:nvPicPr>
        <p:blipFill>
          <a:blip r:embed="rId4"/>
          <a:srcRect/>
          <a:stretch>
            <a:fillRect/>
          </a:stretch>
        </p:blipFill>
        <p:spPr bwMode="auto">
          <a:xfrm>
            <a:off x="9114560" y="3366655"/>
            <a:ext cx="2419350" cy="3119870"/>
          </a:xfrm>
          <a:prstGeom prst="rect">
            <a:avLst/>
          </a:prstGeom>
          <a:noFill/>
          <a:ln w="9525">
            <a:noFill/>
            <a:miter lim="800000"/>
            <a:headEnd/>
            <a:tailEnd/>
          </a:ln>
        </p:spPr>
      </p:pic>
      <p:pic>
        <p:nvPicPr>
          <p:cNvPr id="13" name="Рисунок 12" descr="простые народные куклы из ткани своими руками 6"/>
          <p:cNvPicPr/>
          <p:nvPr/>
        </p:nvPicPr>
        <p:blipFill>
          <a:blip r:embed="rId5"/>
          <a:srcRect/>
          <a:stretch>
            <a:fillRect/>
          </a:stretch>
        </p:blipFill>
        <p:spPr bwMode="auto">
          <a:xfrm>
            <a:off x="1083686" y="3678381"/>
            <a:ext cx="2553132" cy="2871787"/>
          </a:xfrm>
          <a:prstGeom prst="rect">
            <a:avLst/>
          </a:prstGeom>
          <a:noFill/>
          <a:ln w="9525">
            <a:noFill/>
            <a:miter lim="800000"/>
            <a:headEnd/>
            <a:tailEnd/>
          </a:ln>
        </p:spPr>
      </p:pic>
      <p:pic>
        <p:nvPicPr>
          <p:cNvPr id="14" name="Рисунок 13" descr="красивые народные куклы из ткани своими руками 10"/>
          <p:cNvPicPr/>
          <p:nvPr/>
        </p:nvPicPr>
        <p:blipFill>
          <a:blip r:embed="rId6"/>
          <a:srcRect l="9758" r="10242" b="4336"/>
          <a:stretch>
            <a:fillRect/>
          </a:stretch>
        </p:blipFill>
        <p:spPr bwMode="auto">
          <a:xfrm>
            <a:off x="1330036" y="0"/>
            <a:ext cx="2286000" cy="3553691"/>
          </a:xfrm>
          <a:prstGeom prst="rect">
            <a:avLst/>
          </a:prstGeom>
          <a:noFill/>
          <a:ln w="9525">
            <a:noFill/>
            <a:miter lim="800000"/>
            <a:headEnd/>
            <a:tailEnd/>
          </a:ln>
        </p:spPr>
      </p:pic>
      <p:pic>
        <p:nvPicPr>
          <p:cNvPr id="19" name="Рисунок 18" descr="https://cs2.livemaster.ru/storage/0f/df/228dff3efb191980dfe61f7f388e--kukly-i-igrushki-angel-hranitelrozhdestvenskij-vintazhnyj-kru.jpg"/>
          <p:cNvPicPr/>
          <p:nvPr/>
        </p:nvPicPr>
        <p:blipFill>
          <a:blip r:embed="rId7"/>
          <a:srcRect/>
          <a:stretch>
            <a:fillRect/>
          </a:stretch>
        </p:blipFill>
        <p:spPr bwMode="auto">
          <a:xfrm>
            <a:off x="4082299" y="273154"/>
            <a:ext cx="4729191" cy="6293901"/>
          </a:xfrm>
          <a:prstGeom prst="rect">
            <a:avLst/>
          </a:prstGeom>
          <a:noFill/>
          <a:ln w="9525">
            <a:noFill/>
            <a:miter lim="800000"/>
            <a:headEnd/>
            <a:tailEnd/>
          </a:ln>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6422" y="-212942"/>
            <a:ext cx="9144000" cy="1691013"/>
          </a:xfrm>
        </p:spPr>
        <p:txBody>
          <a:bodyPr rtlCol="0">
            <a:normAutofit fontScale="90000"/>
          </a:bodyPr>
          <a:lstStyle/>
          <a:p>
            <a:r>
              <a:rPr lang="ru-RU" b="1" i="1" dirty="0" smtClean="0"/>
              <a:t/>
            </a:r>
            <a:br>
              <a:rPr lang="ru-RU" b="1" i="1"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b="1" dirty="0" smtClean="0"/>
              <a:t/>
            </a:r>
            <a:br>
              <a:rPr lang="ru-RU" b="1" dirty="0" smtClean="0"/>
            </a:br>
            <a:r>
              <a:rPr lang="ru-RU" b="1" i="1" dirty="0" smtClean="0"/>
              <a:t> </a:t>
            </a:r>
            <a:r>
              <a:rPr lang="ru-RU" dirty="0" smtClean="0"/>
              <a:t/>
            </a:r>
            <a:br>
              <a:rPr lang="ru-RU" dirty="0" smtClean="0"/>
            </a:br>
            <a:r>
              <a:rPr lang="ru-RU" dirty="0" smtClean="0"/>
              <a:t/>
            </a:r>
            <a:br>
              <a:rPr lang="ru-RU" dirty="0" smtClean="0"/>
            </a:br>
            <a:r>
              <a:rPr lang="ru-RU" b="1" i="1" dirty="0" smtClean="0"/>
              <a:t> </a:t>
            </a:r>
            <a:br>
              <a:rPr lang="ru-RU" b="1" i="1" dirty="0" smtClean="0"/>
            </a:br>
            <a:r>
              <a:rPr lang="ru-RU" b="1" i="1" dirty="0" smtClean="0"/>
              <a:t/>
            </a:r>
            <a:br>
              <a:rPr lang="ru-RU" b="1" i="1" dirty="0" smtClean="0"/>
            </a:br>
            <a:r>
              <a:rPr lang="ru-RU" b="1" i="1" dirty="0" smtClean="0"/>
              <a:t/>
            </a:r>
            <a:br>
              <a:rPr lang="ru-RU" b="1" i="1" dirty="0" smtClean="0"/>
            </a:br>
            <a:r>
              <a:rPr lang="ru-RU" b="1" i="1" dirty="0" smtClean="0"/>
              <a:t/>
            </a:r>
            <a:br>
              <a:rPr lang="ru-RU" b="1" i="1" dirty="0" smtClean="0"/>
            </a:br>
            <a:r>
              <a:rPr lang="ru-RU" dirty="0" smtClean="0"/>
              <a:t/>
            </a:r>
            <a:br>
              <a:rPr lang="ru-RU" dirty="0" smtClean="0"/>
            </a:br>
            <a:r>
              <a:rPr lang="ru-RU" b="1" dirty="0" smtClean="0"/>
              <a:t/>
            </a:r>
            <a:br>
              <a:rPr lang="ru-RU" b="1" dirty="0" smtClean="0"/>
            </a:br>
            <a:endParaRPr lang="ru-RU" b="1" dirty="0">
              <a:solidFill>
                <a:schemeClr val="accent6">
                  <a:lumMod val="75000"/>
                </a:schemeClr>
              </a:solidFill>
            </a:endParaRPr>
          </a:p>
        </p:txBody>
      </p:sp>
      <p:sp>
        <p:nvSpPr>
          <p:cNvPr id="3" name="Объект 2"/>
          <p:cNvSpPr>
            <a:spLocks noGrp="1"/>
          </p:cNvSpPr>
          <p:nvPr>
            <p:ph idx="1"/>
          </p:nvPr>
        </p:nvSpPr>
        <p:spPr>
          <a:xfrm>
            <a:off x="1083733" y="939452"/>
            <a:ext cx="1513994" cy="5715349"/>
          </a:xfrm>
        </p:spPr>
        <p:txBody>
          <a:bodyPr rtlCol="0">
            <a:normAutofit/>
          </a:bodyPr>
          <a:lstStyle/>
          <a:p>
            <a:pPr marL="45720" indent="0">
              <a:buNone/>
            </a:pPr>
            <a:endParaRPr lang="ru-RU" sz="2400" dirty="0"/>
          </a:p>
          <a:p>
            <a:r>
              <a:rPr lang="ru-RU" sz="4900" dirty="0" smtClean="0"/>
              <a:t> </a:t>
            </a:r>
          </a:p>
          <a:p>
            <a:r>
              <a:rPr lang="ru-RU" sz="2400" dirty="0" smtClean="0"/>
              <a:t/>
            </a:r>
            <a:br>
              <a:rPr lang="ru-RU" sz="2400" dirty="0" smtClean="0"/>
            </a:br>
            <a:endParaRPr lang="ru-RU" sz="2400" dirty="0"/>
          </a:p>
        </p:txBody>
      </p:sp>
      <p:pic>
        <p:nvPicPr>
          <p:cNvPr id="16" name="Рисунок 15" descr="https://cs5.livemaster.ru/storage/a4/f6/e0ccfa3433d79db76465fcaac4ry--kukly-i-igrushki-uspeshnitsa-obereg-na-udachu-narodnye-kukly.jpg"/>
          <p:cNvPicPr/>
          <p:nvPr/>
        </p:nvPicPr>
        <p:blipFill>
          <a:blip r:embed="rId3"/>
          <a:srcRect/>
          <a:stretch>
            <a:fillRect/>
          </a:stretch>
        </p:blipFill>
        <p:spPr bwMode="auto">
          <a:xfrm>
            <a:off x="341573" y="1101436"/>
            <a:ext cx="3503064" cy="4513733"/>
          </a:xfrm>
          <a:prstGeom prst="rect">
            <a:avLst/>
          </a:prstGeom>
          <a:noFill/>
          <a:ln w="9525">
            <a:noFill/>
            <a:miter lim="800000"/>
            <a:headEnd/>
            <a:tailEnd/>
          </a:ln>
        </p:spPr>
      </p:pic>
      <p:pic>
        <p:nvPicPr>
          <p:cNvPr id="17" name="Рисунок 16" descr="https://cs2.livemaster.ru/storage/05/73/8381c43f0a285df97502f8de5bw0--kukly-i-igrushki-kukla-na-beremennost-slavyanskij-obereg.jpg"/>
          <p:cNvPicPr/>
          <p:nvPr/>
        </p:nvPicPr>
        <p:blipFill>
          <a:blip r:embed="rId4"/>
          <a:srcRect l="14561" r="14456"/>
          <a:stretch>
            <a:fillRect/>
          </a:stretch>
        </p:blipFill>
        <p:spPr bwMode="auto">
          <a:xfrm>
            <a:off x="4592783" y="1205346"/>
            <a:ext cx="3241964" cy="4569864"/>
          </a:xfrm>
          <a:prstGeom prst="rect">
            <a:avLst/>
          </a:prstGeom>
          <a:noFill/>
          <a:ln w="9525">
            <a:noFill/>
            <a:miter lim="800000"/>
            <a:headEnd/>
            <a:tailEnd/>
          </a:ln>
        </p:spPr>
      </p:pic>
      <p:pic>
        <p:nvPicPr>
          <p:cNvPr id="19" name="Рисунок 18" descr="https://cs1.livemaster.ru/storage/b7/c1/242bfe3d9b362c26fbffb3460ddp--kukly-i-igrushki-angely-dobra-i-sveta-kukly-oberegi.jpg"/>
          <p:cNvPicPr/>
          <p:nvPr/>
        </p:nvPicPr>
        <p:blipFill>
          <a:blip r:embed="rId5"/>
          <a:srcRect/>
          <a:stretch>
            <a:fillRect/>
          </a:stretch>
        </p:blipFill>
        <p:spPr bwMode="auto">
          <a:xfrm>
            <a:off x="7989281" y="997528"/>
            <a:ext cx="3773228" cy="4887806"/>
          </a:xfrm>
          <a:prstGeom prst="rect">
            <a:avLst/>
          </a:prstGeom>
          <a:noFill/>
          <a:ln w="9525">
            <a:noFill/>
            <a:miter lim="800000"/>
            <a:headEnd/>
            <a:tailEnd/>
          </a:ln>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6422" y="-212942"/>
            <a:ext cx="9144000" cy="1691013"/>
          </a:xfrm>
        </p:spPr>
        <p:txBody>
          <a:bodyPr rtlCol="0">
            <a:normAutofit fontScale="90000"/>
          </a:bodyPr>
          <a:lstStyle/>
          <a:p>
            <a:r>
              <a:rPr lang="ru-RU" b="1" i="1" dirty="0" smtClean="0"/>
              <a:t/>
            </a:r>
            <a:br>
              <a:rPr lang="ru-RU" b="1" i="1"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b="1" dirty="0" smtClean="0"/>
              <a:t/>
            </a:r>
            <a:br>
              <a:rPr lang="ru-RU" b="1" dirty="0" smtClean="0"/>
            </a:br>
            <a:r>
              <a:rPr lang="ru-RU" b="1" i="1" dirty="0" smtClean="0"/>
              <a:t> </a:t>
            </a:r>
            <a:r>
              <a:rPr lang="ru-RU" dirty="0" smtClean="0"/>
              <a:t/>
            </a:r>
            <a:br>
              <a:rPr lang="ru-RU" dirty="0" smtClean="0"/>
            </a:br>
            <a:r>
              <a:rPr lang="ru-RU" dirty="0" smtClean="0"/>
              <a:t/>
            </a:r>
            <a:br>
              <a:rPr lang="ru-RU" dirty="0" smtClean="0"/>
            </a:br>
            <a:r>
              <a:rPr lang="ru-RU" b="1" i="1" dirty="0" smtClean="0"/>
              <a:t> </a:t>
            </a:r>
            <a:br>
              <a:rPr lang="ru-RU" b="1" i="1" dirty="0" smtClean="0"/>
            </a:br>
            <a:r>
              <a:rPr lang="ru-RU" b="1" i="1" dirty="0" smtClean="0"/>
              <a:t/>
            </a:r>
            <a:br>
              <a:rPr lang="ru-RU" b="1" i="1" dirty="0" smtClean="0"/>
            </a:br>
            <a:r>
              <a:rPr lang="ru-RU" b="1" i="1" dirty="0" smtClean="0"/>
              <a:t/>
            </a:r>
            <a:br>
              <a:rPr lang="ru-RU" b="1" i="1" dirty="0" smtClean="0"/>
            </a:br>
            <a:r>
              <a:rPr lang="ru-RU" b="1" i="1" dirty="0" smtClean="0"/>
              <a:t/>
            </a:r>
            <a:br>
              <a:rPr lang="ru-RU" b="1" i="1" dirty="0" smtClean="0"/>
            </a:br>
            <a:r>
              <a:rPr lang="ru-RU" dirty="0" smtClean="0"/>
              <a:t/>
            </a:r>
            <a:br>
              <a:rPr lang="ru-RU" dirty="0" smtClean="0"/>
            </a:br>
            <a:r>
              <a:rPr lang="ru-RU" b="1" dirty="0" smtClean="0"/>
              <a:t/>
            </a:r>
            <a:br>
              <a:rPr lang="ru-RU" b="1" dirty="0" smtClean="0"/>
            </a:br>
            <a:endParaRPr lang="ru-RU" b="1" dirty="0">
              <a:solidFill>
                <a:schemeClr val="accent6">
                  <a:lumMod val="75000"/>
                </a:schemeClr>
              </a:solidFill>
            </a:endParaRPr>
          </a:p>
        </p:txBody>
      </p:sp>
      <p:sp>
        <p:nvSpPr>
          <p:cNvPr id="3" name="Объект 2"/>
          <p:cNvSpPr>
            <a:spLocks noGrp="1"/>
          </p:cNvSpPr>
          <p:nvPr>
            <p:ph idx="1"/>
          </p:nvPr>
        </p:nvSpPr>
        <p:spPr>
          <a:xfrm>
            <a:off x="1083733" y="939452"/>
            <a:ext cx="1513994" cy="5715349"/>
          </a:xfrm>
        </p:spPr>
        <p:txBody>
          <a:bodyPr rtlCol="0">
            <a:normAutofit/>
          </a:bodyPr>
          <a:lstStyle/>
          <a:p>
            <a:pPr marL="45720" indent="0">
              <a:buNone/>
            </a:pPr>
            <a:endParaRPr lang="ru-RU" sz="2400" dirty="0"/>
          </a:p>
          <a:p>
            <a:r>
              <a:rPr lang="ru-RU" sz="4900" dirty="0" smtClean="0"/>
              <a:t> </a:t>
            </a:r>
          </a:p>
          <a:p>
            <a:r>
              <a:rPr lang="ru-RU" sz="2400" dirty="0" smtClean="0"/>
              <a:t/>
            </a:r>
            <a:br>
              <a:rPr lang="ru-RU" sz="2400" dirty="0" smtClean="0"/>
            </a:br>
            <a:endParaRPr lang="ru-RU" sz="2400" dirty="0"/>
          </a:p>
        </p:txBody>
      </p:sp>
      <p:pic>
        <p:nvPicPr>
          <p:cNvPr id="7" name="Рисунок 6" descr="красивые народные куклы из ткани 4"/>
          <p:cNvPicPr/>
          <p:nvPr/>
        </p:nvPicPr>
        <p:blipFill>
          <a:blip r:embed="rId3"/>
          <a:srcRect/>
          <a:stretch>
            <a:fillRect/>
          </a:stretch>
        </p:blipFill>
        <p:spPr bwMode="auto">
          <a:xfrm>
            <a:off x="290945" y="955963"/>
            <a:ext cx="3366654" cy="4293177"/>
          </a:xfrm>
          <a:prstGeom prst="rect">
            <a:avLst/>
          </a:prstGeom>
          <a:noFill/>
          <a:ln w="9525">
            <a:noFill/>
            <a:miter lim="800000"/>
            <a:headEnd/>
            <a:tailEnd/>
          </a:ln>
        </p:spPr>
      </p:pic>
      <p:pic>
        <p:nvPicPr>
          <p:cNvPr id="8" name="Рисунок 7" descr="красивые народные куклы из ткани 2"/>
          <p:cNvPicPr/>
          <p:nvPr/>
        </p:nvPicPr>
        <p:blipFill>
          <a:blip r:embed="rId4"/>
          <a:srcRect/>
          <a:stretch>
            <a:fillRect/>
          </a:stretch>
        </p:blipFill>
        <p:spPr bwMode="auto">
          <a:xfrm>
            <a:off x="4026476" y="902279"/>
            <a:ext cx="4762500" cy="4762500"/>
          </a:xfrm>
          <a:prstGeom prst="rect">
            <a:avLst/>
          </a:prstGeom>
          <a:noFill/>
          <a:ln w="9525">
            <a:noFill/>
            <a:miter lim="800000"/>
            <a:headEnd/>
            <a:tailEnd/>
          </a:ln>
        </p:spPr>
      </p:pic>
      <p:pic>
        <p:nvPicPr>
          <p:cNvPr id="10" name="Рисунок 9" descr="https://cs2.livemaster.ru/storage/81/7f/1caa6126c6f59f74a5f6a451b1y4--kukly-i-igrushki-angel-schaste-v-dom-bezhevyj-rozovyj-kruzhev.jpg"/>
          <p:cNvPicPr/>
          <p:nvPr/>
        </p:nvPicPr>
        <p:blipFill>
          <a:blip r:embed="rId5"/>
          <a:srcRect l="18626" r="20710"/>
          <a:stretch>
            <a:fillRect/>
          </a:stretch>
        </p:blipFill>
        <p:spPr bwMode="auto">
          <a:xfrm>
            <a:off x="9164782" y="997527"/>
            <a:ext cx="2431473" cy="4900237"/>
          </a:xfrm>
          <a:prstGeom prst="rect">
            <a:avLst/>
          </a:prstGeom>
          <a:noFill/>
          <a:ln w="9525">
            <a:noFill/>
            <a:miter lim="800000"/>
            <a:headEnd/>
            <a:tailEnd/>
          </a:ln>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6422" y="-212942"/>
            <a:ext cx="9144000" cy="1691013"/>
          </a:xfrm>
        </p:spPr>
        <p:txBody>
          <a:bodyPr rtlCol="0">
            <a:normAutofit fontScale="90000"/>
          </a:bodyPr>
          <a:lstStyle/>
          <a:p>
            <a:r>
              <a:rPr lang="ru-RU" b="1" i="1" dirty="0" smtClean="0"/>
              <a:t/>
            </a:r>
            <a:br>
              <a:rPr lang="ru-RU" b="1" i="1"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b="1" dirty="0" smtClean="0"/>
              <a:t/>
            </a:r>
            <a:br>
              <a:rPr lang="ru-RU" b="1" dirty="0" smtClean="0"/>
            </a:br>
            <a:r>
              <a:rPr lang="ru-RU" b="1" i="1" dirty="0" smtClean="0"/>
              <a:t> </a:t>
            </a:r>
            <a:r>
              <a:rPr lang="ru-RU" dirty="0" smtClean="0"/>
              <a:t/>
            </a:r>
            <a:br>
              <a:rPr lang="ru-RU" dirty="0" smtClean="0"/>
            </a:br>
            <a:r>
              <a:rPr lang="ru-RU" dirty="0" smtClean="0"/>
              <a:t/>
            </a:r>
            <a:br>
              <a:rPr lang="ru-RU" dirty="0" smtClean="0"/>
            </a:br>
            <a:r>
              <a:rPr lang="ru-RU" b="1" i="1" dirty="0" smtClean="0"/>
              <a:t> </a:t>
            </a:r>
            <a:br>
              <a:rPr lang="ru-RU" b="1" i="1" dirty="0" smtClean="0"/>
            </a:br>
            <a:r>
              <a:rPr lang="ru-RU" b="1" i="1" dirty="0" smtClean="0"/>
              <a:t/>
            </a:r>
            <a:br>
              <a:rPr lang="ru-RU" b="1" i="1" dirty="0" smtClean="0"/>
            </a:br>
            <a:r>
              <a:rPr lang="ru-RU" b="1" i="1" dirty="0" smtClean="0"/>
              <a:t/>
            </a:r>
            <a:br>
              <a:rPr lang="ru-RU" b="1" i="1" dirty="0" smtClean="0"/>
            </a:br>
            <a:r>
              <a:rPr lang="ru-RU" b="1" i="1" dirty="0" smtClean="0"/>
              <a:t/>
            </a:r>
            <a:br>
              <a:rPr lang="ru-RU" b="1" i="1" dirty="0" smtClean="0"/>
            </a:br>
            <a:r>
              <a:rPr lang="ru-RU" dirty="0" smtClean="0"/>
              <a:t/>
            </a:r>
            <a:br>
              <a:rPr lang="ru-RU" dirty="0" smtClean="0"/>
            </a:br>
            <a:r>
              <a:rPr lang="ru-RU" b="1" dirty="0" smtClean="0"/>
              <a:t/>
            </a:r>
            <a:br>
              <a:rPr lang="ru-RU" b="1" dirty="0" smtClean="0"/>
            </a:br>
            <a:endParaRPr lang="ru-RU" b="1" dirty="0">
              <a:solidFill>
                <a:schemeClr val="accent6">
                  <a:lumMod val="75000"/>
                </a:schemeClr>
              </a:solidFill>
            </a:endParaRPr>
          </a:p>
        </p:txBody>
      </p:sp>
      <p:sp>
        <p:nvSpPr>
          <p:cNvPr id="3" name="Объект 2"/>
          <p:cNvSpPr>
            <a:spLocks noGrp="1"/>
          </p:cNvSpPr>
          <p:nvPr>
            <p:ph idx="1"/>
          </p:nvPr>
        </p:nvSpPr>
        <p:spPr>
          <a:xfrm>
            <a:off x="1083733" y="939452"/>
            <a:ext cx="1513994" cy="5715349"/>
          </a:xfrm>
        </p:spPr>
        <p:txBody>
          <a:bodyPr rtlCol="0">
            <a:normAutofit/>
          </a:bodyPr>
          <a:lstStyle/>
          <a:p>
            <a:pPr marL="45720" indent="0">
              <a:buNone/>
            </a:pPr>
            <a:endParaRPr lang="ru-RU" sz="2400" dirty="0"/>
          </a:p>
          <a:p>
            <a:r>
              <a:rPr lang="ru-RU" sz="4900" dirty="0" smtClean="0"/>
              <a:t> </a:t>
            </a:r>
          </a:p>
          <a:p>
            <a:r>
              <a:rPr lang="ru-RU" sz="2400" dirty="0" smtClean="0"/>
              <a:t/>
            </a:r>
            <a:br>
              <a:rPr lang="ru-RU" sz="2400" dirty="0" smtClean="0"/>
            </a:br>
            <a:endParaRPr lang="ru-RU" sz="2400" dirty="0"/>
          </a:p>
        </p:txBody>
      </p:sp>
      <p:pic>
        <p:nvPicPr>
          <p:cNvPr id="10" name="Рисунок 9" descr="https://cs5.livemaster.ru/storage/c0/cb/2e397022470fa6adfa76542b00wy--kukly-i-igrushki-bereginya-doma-narodnaya-kukla-obereg.jpg"/>
          <p:cNvPicPr/>
          <p:nvPr/>
        </p:nvPicPr>
        <p:blipFill>
          <a:blip r:embed="rId3"/>
          <a:srcRect l="11434" t="4033" r="8202"/>
          <a:stretch>
            <a:fillRect/>
          </a:stretch>
        </p:blipFill>
        <p:spPr bwMode="auto">
          <a:xfrm>
            <a:off x="8520546" y="1018309"/>
            <a:ext cx="3117273" cy="4634345"/>
          </a:xfrm>
          <a:prstGeom prst="rect">
            <a:avLst/>
          </a:prstGeom>
          <a:ln>
            <a:noFill/>
          </a:ln>
          <a:effectLst>
            <a:softEdge rad="112500"/>
          </a:effectLst>
        </p:spPr>
      </p:pic>
      <p:pic>
        <p:nvPicPr>
          <p:cNvPr id="15" name="Рисунок 14" descr="https://cs1.livemaster.ru/storage/de/c9/eb94d659c281250063afed52b98l--kukly-igrushki-kukla-bereginya-doma.jpg"/>
          <p:cNvPicPr/>
          <p:nvPr/>
        </p:nvPicPr>
        <p:blipFill>
          <a:blip r:embed="rId4"/>
          <a:srcRect l="11434" t="4818" r="15394"/>
          <a:stretch>
            <a:fillRect/>
          </a:stretch>
        </p:blipFill>
        <p:spPr bwMode="auto">
          <a:xfrm>
            <a:off x="332509" y="1039090"/>
            <a:ext cx="3408218" cy="4905277"/>
          </a:xfrm>
          <a:prstGeom prst="rect">
            <a:avLst/>
          </a:prstGeom>
          <a:ln>
            <a:noFill/>
          </a:ln>
          <a:effectLst>
            <a:softEdge rad="112500"/>
          </a:effectLst>
        </p:spPr>
      </p:pic>
      <p:pic>
        <p:nvPicPr>
          <p:cNvPr id="7" name="Рисунок 6" descr="https://cs1.livemaster.ru/storage/33/67/152543427e4417ec9b96f14458ry--kukly-i-igrushki-odolen-trava-slavyanskaya-kukla-obereg-dlya-.jpg"/>
          <p:cNvPicPr/>
          <p:nvPr/>
        </p:nvPicPr>
        <p:blipFill>
          <a:blip r:embed="rId5"/>
          <a:srcRect l="7056" r="11329"/>
          <a:stretch>
            <a:fillRect/>
          </a:stretch>
        </p:blipFill>
        <p:spPr bwMode="auto">
          <a:xfrm>
            <a:off x="4073235" y="1039092"/>
            <a:ext cx="3969327" cy="4779818"/>
          </a:xfrm>
          <a:prstGeom prst="rect">
            <a:avLst/>
          </a:prstGeom>
          <a:ln>
            <a:noFill/>
          </a:ln>
          <a:effectLst>
            <a:softEdge rad="112500"/>
          </a:effectLst>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6422" y="-212942"/>
            <a:ext cx="9144000" cy="1691013"/>
          </a:xfrm>
        </p:spPr>
        <p:txBody>
          <a:bodyPr rtlCol="0">
            <a:normAutofit fontScale="90000"/>
          </a:bodyPr>
          <a:lstStyle/>
          <a:p>
            <a:r>
              <a:rPr lang="ru-RU" b="1" i="1" dirty="0" smtClean="0"/>
              <a:t/>
            </a:r>
            <a:br>
              <a:rPr lang="ru-RU" b="1" i="1"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b="1" dirty="0" smtClean="0"/>
              <a:t/>
            </a:r>
            <a:br>
              <a:rPr lang="ru-RU" b="1" dirty="0" smtClean="0"/>
            </a:br>
            <a:r>
              <a:rPr lang="ru-RU" b="1" i="1" dirty="0" smtClean="0"/>
              <a:t> </a:t>
            </a:r>
            <a:r>
              <a:rPr lang="ru-RU" dirty="0" smtClean="0"/>
              <a:t/>
            </a:r>
            <a:br>
              <a:rPr lang="ru-RU" dirty="0" smtClean="0"/>
            </a:br>
            <a:r>
              <a:rPr lang="ru-RU" dirty="0" smtClean="0"/>
              <a:t/>
            </a:r>
            <a:br>
              <a:rPr lang="ru-RU" dirty="0" smtClean="0"/>
            </a:br>
            <a:r>
              <a:rPr lang="ru-RU" b="1" i="1" dirty="0" smtClean="0"/>
              <a:t> </a:t>
            </a:r>
            <a:br>
              <a:rPr lang="ru-RU" b="1" i="1" dirty="0" smtClean="0"/>
            </a:br>
            <a:r>
              <a:rPr lang="ru-RU" b="1" i="1" dirty="0" smtClean="0"/>
              <a:t/>
            </a:r>
            <a:br>
              <a:rPr lang="ru-RU" b="1" i="1" dirty="0" smtClean="0"/>
            </a:br>
            <a:r>
              <a:rPr lang="ru-RU" b="1" i="1" dirty="0" smtClean="0"/>
              <a:t/>
            </a:r>
            <a:br>
              <a:rPr lang="ru-RU" b="1" i="1" dirty="0" smtClean="0"/>
            </a:br>
            <a:r>
              <a:rPr lang="ru-RU" b="1" i="1" dirty="0" smtClean="0"/>
              <a:t/>
            </a:r>
            <a:br>
              <a:rPr lang="ru-RU" b="1" i="1" dirty="0" smtClean="0"/>
            </a:br>
            <a:r>
              <a:rPr lang="ru-RU" dirty="0" smtClean="0"/>
              <a:t/>
            </a:r>
            <a:br>
              <a:rPr lang="ru-RU" dirty="0" smtClean="0"/>
            </a:br>
            <a:r>
              <a:rPr lang="ru-RU" b="1" dirty="0" smtClean="0"/>
              <a:t/>
            </a:r>
            <a:br>
              <a:rPr lang="ru-RU" b="1" dirty="0" smtClean="0"/>
            </a:br>
            <a:endParaRPr lang="ru-RU" b="1" dirty="0">
              <a:solidFill>
                <a:schemeClr val="accent6">
                  <a:lumMod val="75000"/>
                </a:schemeClr>
              </a:solidFill>
            </a:endParaRPr>
          </a:p>
        </p:txBody>
      </p:sp>
      <p:sp>
        <p:nvSpPr>
          <p:cNvPr id="3" name="Объект 2"/>
          <p:cNvSpPr>
            <a:spLocks noGrp="1"/>
          </p:cNvSpPr>
          <p:nvPr>
            <p:ph idx="1"/>
          </p:nvPr>
        </p:nvSpPr>
        <p:spPr>
          <a:xfrm>
            <a:off x="1083733" y="939452"/>
            <a:ext cx="1513994" cy="5715349"/>
          </a:xfrm>
        </p:spPr>
        <p:txBody>
          <a:bodyPr rtlCol="0">
            <a:normAutofit/>
          </a:bodyPr>
          <a:lstStyle/>
          <a:p>
            <a:pPr marL="45720" indent="0">
              <a:buNone/>
            </a:pPr>
            <a:endParaRPr lang="ru-RU" sz="2400" dirty="0"/>
          </a:p>
          <a:p>
            <a:r>
              <a:rPr lang="ru-RU" sz="4900" dirty="0" smtClean="0"/>
              <a:t> </a:t>
            </a:r>
          </a:p>
          <a:p>
            <a:r>
              <a:rPr lang="ru-RU" sz="2400" dirty="0" smtClean="0"/>
              <a:t/>
            </a:r>
            <a:br>
              <a:rPr lang="ru-RU" sz="2400" dirty="0" smtClean="0"/>
            </a:br>
            <a:endParaRPr lang="ru-RU" sz="2400" dirty="0"/>
          </a:p>
        </p:txBody>
      </p:sp>
      <p:pic>
        <p:nvPicPr>
          <p:cNvPr id="8" name="Рисунок 7" descr="https://cs2.livemaster.ru/storage/16/49/dc41f90c1a3d8d99a7047fa7930v--kukly-i-igrushki-kukla-bereginya-slavyanskij-obereg-dlya-doma.jpg"/>
          <p:cNvPicPr/>
          <p:nvPr/>
        </p:nvPicPr>
        <p:blipFill>
          <a:blip r:embed="rId3"/>
          <a:srcRect l="16749" r="17271"/>
          <a:stretch>
            <a:fillRect/>
          </a:stretch>
        </p:blipFill>
        <p:spPr bwMode="auto">
          <a:xfrm>
            <a:off x="4738255" y="810490"/>
            <a:ext cx="2826327" cy="4588510"/>
          </a:xfrm>
          <a:prstGeom prst="rect">
            <a:avLst/>
          </a:prstGeom>
          <a:noFill/>
          <a:ln w="9525">
            <a:noFill/>
            <a:miter lim="800000"/>
            <a:headEnd/>
            <a:tailEnd/>
          </a:ln>
        </p:spPr>
      </p:pic>
      <p:pic>
        <p:nvPicPr>
          <p:cNvPr id="9" name="Рисунок 8" descr="https://pro-interactive.ru/wp-content/uploads/2023/06/kukly-iz-tkani-2.jpg"/>
          <p:cNvPicPr/>
          <p:nvPr/>
        </p:nvPicPr>
        <p:blipFill>
          <a:blip r:embed="rId4"/>
          <a:srcRect l="18938" r="18209"/>
          <a:stretch>
            <a:fillRect/>
          </a:stretch>
        </p:blipFill>
        <p:spPr bwMode="auto">
          <a:xfrm>
            <a:off x="353291" y="666619"/>
            <a:ext cx="4177145" cy="4984433"/>
          </a:xfrm>
          <a:prstGeom prst="rect">
            <a:avLst/>
          </a:prstGeom>
          <a:noFill/>
          <a:ln w="9525">
            <a:noFill/>
            <a:miter lim="800000"/>
            <a:headEnd/>
            <a:tailEnd/>
          </a:ln>
        </p:spPr>
      </p:pic>
      <p:pic>
        <p:nvPicPr>
          <p:cNvPr id="11" name="Рисунок 10" descr="https://cs2.livemaster.ru/storage/3e/8a/a22cc65ff91aa37fd1376a0ec0ry--fen-shuj-i-ezoterika-kolokolchik.jpg"/>
          <p:cNvPicPr/>
          <p:nvPr/>
        </p:nvPicPr>
        <p:blipFill>
          <a:blip r:embed="rId5"/>
          <a:srcRect l="13310" r="11329"/>
          <a:stretch>
            <a:fillRect/>
          </a:stretch>
        </p:blipFill>
        <p:spPr bwMode="auto">
          <a:xfrm>
            <a:off x="7959436" y="810490"/>
            <a:ext cx="3927764" cy="4912293"/>
          </a:xfrm>
          <a:prstGeom prst="rect">
            <a:avLst/>
          </a:prstGeom>
          <a:noFill/>
          <a:ln w="9525">
            <a:noFill/>
            <a:miter lim="800000"/>
            <a:headEnd/>
            <a:tailEnd/>
          </a:ln>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6422" y="-212942"/>
            <a:ext cx="9144000" cy="1691013"/>
          </a:xfrm>
        </p:spPr>
        <p:txBody>
          <a:bodyPr rtlCol="0">
            <a:normAutofit fontScale="90000"/>
          </a:bodyPr>
          <a:lstStyle/>
          <a:p>
            <a:r>
              <a:rPr lang="ru-RU" b="1" i="1" dirty="0" smtClean="0"/>
              <a:t/>
            </a:r>
            <a:br>
              <a:rPr lang="ru-RU" b="1" i="1"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b="1" dirty="0" smtClean="0"/>
              <a:t/>
            </a:r>
            <a:br>
              <a:rPr lang="ru-RU" b="1" dirty="0" smtClean="0"/>
            </a:br>
            <a:r>
              <a:rPr lang="ru-RU" b="1" i="1" dirty="0" smtClean="0"/>
              <a:t> </a:t>
            </a:r>
            <a:r>
              <a:rPr lang="ru-RU" dirty="0" smtClean="0"/>
              <a:t/>
            </a:r>
            <a:br>
              <a:rPr lang="ru-RU" dirty="0" smtClean="0"/>
            </a:br>
            <a:r>
              <a:rPr lang="ru-RU" dirty="0" smtClean="0"/>
              <a:t/>
            </a:r>
            <a:br>
              <a:rPr lang="ru-RU" dirty="0" smtClean="0"/>
            </a:br>
            <a:r>
              <a:rPr lang="ru-RU" b="1" i="1" dirty="0" smtClean="0"/>
              <a:t> </a:t>
            </a:r>
            <a:br>
              <a:rPr lang="ru-RU" b="1" i="1" dirty="0" smtClean="0"/>
            </a:br>
            <a:r>
              <a:rPr lang="ru-RU" b="1" i="1" dirty="0" smtClean="0"/>
              <a:t/>
            </a:r>
            <a:br>
              <a:rPr lang="ru-RU" b="1" i="1" dirty="0" smtClean="0"/>
            </a:br>
            <a:r>
              <a:rPr lang="ru-RU" b="1" i="1" dirty="0" smtClean="0"/>
              <a:t/>
            </a:r>
            <a:br>
              <a:rPr lang="ru-RU" b="1" i="1" dirty="0" smtClean="0"/>
            </a:br>
            <a:r>
              <a:rPr lang="ru-RU" b="1" i="1" dirty="0" smtClean="0"/>
              <a:t/>
            </a:r>
            <a:br>
              <a:rPr lang="ru-RU" b="1" i="1" dirty="0" smtClean="0"/>
            </a:br>
            <a:r>
              <a:rPr lang="ru-RU" dirty="0" smtClean="0"/>
              <a:t/>
            </a:r>
            <a:br>
              <a:rPr lang="ru-RU" dirty="0" smtClean="0"/>
            </a:br>
            <a:r>
              <a:rPr lang="ru-RU" b="1" dirty="0" smtClean="0"/>
              <a:t/>
            </a:r>
            <a:br>
              <a:rPr lang="ru-RU" b="1" dirty="0" smtClean="0"/>
            </a:br>
            <a:endParaRPr lang="ru-RU" b="1" dirty="0">
              <a:solidFill>
                <a:schemeClr val="accent6">
                  <a:lumMod val="75000"/>
                </a:schemeClr>
              </a:solidFill>
            </a:endParaRPr>
          </a:p>
        </p:txBody>
      </p:sp>
      <p:sp>
        <p:nvSpPr>
          <p:cNvPr id="3" name="Объект 2"/>
          <p:cNvSpPr>
            <a:spLocks noGrp="1"/>
          </p:cNvSpPr>
          <p:nvPr>
            <p:ph idx="1"/>
          </p:nvPr>
        </p:nvSpPr>
        <p:spPr>
          <a:xfrm>
            <a:off x="1083733" y="939452"/>
            <a:ext cx="1513994" cy="5715349"/>
          </a:xfrm>
        </p:spPr>
        <p:txBody>
          <a:bodyPr rtlCol="0">
            <a:normAutofit/>
          </a:bodyPr>
          <a:lstStyle/>
          <a:p>
            <a:pPr marL="45720" indent="0">
              <a:buNone/>
            </a:pPr>
            <a:endParaRPr lang="ru-RU" sz="2400" dirty="0"/>
          </a:p>
          <a:p>
            <a:r>
              <a:rPr lang="ru-RU" sz="4900" dirty="0" smtClean="0"/>
              <a:t> </a:t>
            </a:r>
          </a:p>
          <a:p>
            <a:r>
              <a:rPr lang="ru-RU" sz="2400" dirty="0" smtClean="0"/>
              <a:t/>
            </a:r>
            <a:br>
              <a:rPr lang="ru-RU" sz="2400" dirty="0" smtClean="0"/>
            </a:br>
            <a:endParaRPr lang="ru-RU" sz="2400" dirty="0"/>
          </a:p>
        </p:txBody>
      </p:sp>
      <p:pic>
        <p:nvPicPr>
          <p:cNvPr id="7" name="Рисунок 6" descr="https://cs1.livemaster.ru/storage/47/01/e44c999d59a3f25aa4e5420e9cjx--kukly-i-igrushki-dvojnaya-pribyl-kukla-obereg.jpg"/>
          <p:cNvPicPr/>
          <p:nvPr/>
        </p:nvPicPr>
        <p:blipFill>
          <a:blip r:embed="rId3"/>
          <a:srcRect l="20319" r="14816"/>
          <a:stretch>
            <a:fillRect/>
          </a:stretch>
        </p:blipFill>
        <p:spPr bwMode="auto">
          <a:xfrm>
            <a:off x="8936182" y="1267692"/>
            <a:ext cx="2784763" cy="3944215"/>
          </a:xfrm>
          <a:prstGeom prst="rect">
            <a:avLst/>
          </a:prstGeom>
          <a:noFill/>
          <a:ln w="9525">
            <a:noFill/>
            <a:miter lim="800000"/>
            <a:headEnd/>
            <a:tailEnd/>
          </a:ln>
        </p:spPr>
      </p:pic>
      <p:pic>
        <p:nvPicPr>
          <p:cNvPr id="10" name="Рисунок 9" descr="https://cs5.livemaster.ru/storage/c0/7a/45b7d64dd90c86895176fea9cf6q--fen-shuj-i-ezoterika-veduchka.jpg"/>
          <p:cNvPicPr/>
          <p:nvPr/>
        </p:nvPicPr>
        <p:blipFill>
          <a:blip r:embed="rId4"/>
          <a:srcRect l="14873" t="1872" r="14144" b="10952"/>
          <a:stretch>
            <a:fillRect/>
          </a:stretch>
        </p:blipFill>
        <p:spPr bwMode="auto">
          <a:xfrm>
            <a:off x="394856" y="1101436"/>
            <a:ext cx="2951017" cy="4488873"/>
          </a:xfrm>
          <a:prstGeom prst="rect">
            <a:avLst/>
          </a:prstGeom>
          <a:noFill/>
          <a:ln w="9525">
            <a:noFill/>
            <a:miter lim="800000"/>
            <a:headEnd/>
            <a:tailEnd/>
          </a:ln>
        </p:spPr>
      </p:pic>
      <p:pic>
        <p:nvPicPr>
          <p:cNvPr id="12" name="Рисунок 11" descr="https://cs2.livemaster.ru/storage/3b/b6/bfddc7b996802a07ab957e6dd8x4--kukly-i-igrushki-nerazluchniki-sinij-korichnevyj-goluboj.jpg"/>
          <p:cNvPicPr/>
          <p:nvPr/>
        </p:nvPicPr>
        <p:blipFill>
          <a:blip r:embed="rId5"/>
          <a:srcRect/>
          <a:stretch>
            <a:fillRect/>
          </a:stretch>
        </p:blipFill>
        <p:spPr bwMode="auto">
          <a:xfrm>
            <a:off x="3666664" y="789708"/>
            <a:ext cx="5020137" cy="5024848"/>
          </a:xfrm>
          <a:prstGeom prst="rect">
            <a:avLst/>
          </a:prstGeom>
          <a:noFill/>
          <a:ln w="9525">
            <a:noFill/>
            <a:miter lim="800000"/>
            <a:headEnd/>
            <a:tailEnd/>
          </a:ln>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6422" y="-212942"/>
            <a:ext cx="9144000" cy="1691013"/>
          </a:xfrm>
        </p:spPr>
        <p:txBody>
          <a:bodyPr rtlCol="0">
            <a:normAutofit fontScale="90000"/>
          </a:bodyPr>
          <a:lstStyle/>
          <a:p>
            <a:r>
              <a:rPr lang="ru-RU" b="1" i="1" dirty="0" smtClean="0"/>
              <a:t/>
            </a:r>
            <a:br>
              <a:rPr lang="ru-RU" b="1" i="1"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b="1" dirty="0" smtClean="0"/>
              <a:t/>
            </a:r>
            <a:br>
              <a:rPr lang="ru-RU" b="1" dirty="0" smtClean="0"/>
            </a:br>
            <a:r>
              <a:rPr lang="ru-RU" b="1" i="1" dirty="0" smtClean="0"/>
              <a:t> </a:t>
            </a:r>
            <a:r>
              <a:rPr lang="ru-RU" dirty="0" smtClean="0"/>
              <a:t/>
            </a:r>
            <a:br>
              <a:rPr lang="ru-RU" dirty="0" smtClean="0"/>
            </a:br>
            <a:r>
              <a:rPr lang="ru-RU" dirty="0" smtClean="0"/>
              <a:t/>
            </a:r>
            <a:br>
              <a:rPr lang="ru-RU" dirty="0" smtClean="0"/>
            </a:br>
            <a:r>
              <a:rPr lang="ru-RU" b="1" i="1" dirty="0" smtClean="0"/>
              <a:t> </a:t>
            </a:r>
            <a:br>
              <a:rPr lang="ru-RU" b="1" i="1" dirty="0" smtClean="0"/>
            </a:br>
            <a:r>
              <a:rPr lang="ru-RU" b="1" i="1" dirty="0" smtClean="0"/>
              <a:t/>
            </a:r>
            <a:br>
              <a:rPr lang="ru-RU" b="1" i="1" dirty="0" smtClean="0"/>
            </a:br>
            <a:r>
              <a:rPr lang="ru-RU" b="1" i="1" dirty="0" smtClean="0"/>
              <a:t/>
            </a:r>
            <a:br>
              <a:rPr lang="ru-RU" b="1" i="1" dirty="0" smtClean="0"/>
            </a:br>
            <a:r>
              <a:rPr lang="ru-RU" b="1" i="1" dirty="0" smtClean="0"/>
              <a:t/>
            </a:r>
            <a:br>
              <a:rPr lang="ru-RU" b="1" i="1" dirty="0" smtClean="0"/>
            </a:br>
            <a:r>
              <a:rPr lang="ru-RU" dirty="0" smtClean="0"/>
              <a:t/>
            </a:r>
            <a:br>
              <a:rPr lang="ru-RU" dirty="0" smtClean="0"/>
            </a:br>
            <a:r>
              <a:rPr lang="ru-RU" b="1" dirty="0" smtClean="0"/>
              <a:t/>
            </a:r>
            <a:br>
              <a:rPr lang="ru-RU" b="1" dirty="0" smtClean="0"/>
            </a:br>
            <a:endParaRPr lang="ru-RU" b="1" dirty="0">
              <a:solidFill>
                <a:schemeClr val="accent6">
                  <a:lumMod val="75000"/>
                </a:schemeClr>
              </a:solidFill>
            </a:endParaRPr>
          </a:p>
        </p:txBody>
      </p:sp>
      <p:sp>
        <p:nvSpPr>
          <p:cNvPr id="3" name="Объект 2"/>
          <p:cNvSpPr>
            <a:spLocks noGrp="1"/>
          </p:cNvSpPr>
          <p:nvPr>
            <p:ph idx="1"/>
          </p:nvPr>
        </p:nvSpPr>
        <p:spPr>
          <a:xfrm>
            <a:off x="1083733" y="939452"/>
            <a:ext cx="1513994" cy="5715349"/>
          </a:xfrm>
        </p:spPr>
        <p:txBody>
          <a:bodyPr rtlCol="0">
            <a:normAutofit/>
          </a:bodyPr>
          <a:lstStyle/>
          <a:p>
            <a:pPr marL="45720" indent="0">
              <a:buNone/>
            </a:pPr>
            <a:endParaRPr lang="ru-RU" sz="2400" dirty="0"/>
          </a:p>
          <a:p>
            <a:r>
              <a:rPr lang="ru-RU" sz="4900" dirty="0" smtClean="0"/>
              <a:t> </a:t>
            </a:r>
          </a:p>
          <a:p>
            <a:r>
              <a:rPr lang="ru-RU" sz="2400" dirty="0" smtClean="0"/>
              <a:t/>
            </a:r>
            <a:br>
              <a:rPr lang="ru-RU" sz="2400" dirty="0" smtClean="0"/>
            </a:br>
            <a:endParaRPr lang="ru-RU" sz="2400" dirty="0"/>
          </a:p>
        </p:txBody>
      </p:sp>
      <p:pic>
        <p:nvPicPr>
          <p:cNvPr id="8" name="Рисунок 7" descr="D:\Рабочий стол 2\Kukla-bereginya-svoimi-rukami-shema4.jpg"/>
          <p:cNvPicPr/>
          <p:nvPr/>
        </p:nvPicPr>
        <p:blipFill>
          <a:blip r:embed="rId3"/>
          <a:srcRect/>
          <a:stretch>
            <a:fillRect/>
          </a:stretch>
        </p:blipFill>
        <p:spPr bwMode="auto">
          <a:xfrm>
            <a:off x="4324350" y="457200"/>
            <a:ext cx="3448050" cy="4780684"/>
          </a:xfrm>
          <a:prstGeom prst="rect">
            <a:avLst/>
          </a:prstGeom>
          <a:noFill/>
          <a:ln w="9525">
            <a:noFill/>
            <a:miter lim="800000"/>
            <a:headEnd/>
            <a:tailEnd/>
          </a:ln>
        </p:spPr>
      </p:pic>
      <p:pic>
        <p:nvPicPr>
          <p:cNvPr id="9" name="Рисунок 8" descr="D:\Рабочий стол 2\Kukla-bereginya-svoimi-rukami-shema5.jpg"/>
          <p:cNvPicPr/>
          <p:nvPr/>
        </p:nvPicPr>
        <p:blipFill>
          <a:blip r:embed="rId4"/>
          <a:srcRect/>
          <a:stretch>
            <a:fillRect/>
          </a:stretch>
        </p:blipFill>
        <p:spPr bwMode="auto">
          <a:xfrm>
            <a:off x="674544" y="1330037"/>
            <a:ext cx="3253220" cy="4516149"/>
          </a:xfrm>
          <a:prstGeom prst="rect">
            <a:avLst/>
          </a:prstGeom>
          <a:noFill/>
          <a:ln w="9525">
            <a:noFill/>
            <a:miter lim="800000"/>
            <a:headEnd/>
            <a:tailEnd/>
          </a:ln>
        </p:spPr>
      </p:pic>
      <p:pic>
        <p:nvPicPr>
          <p:cNvPr id="11" name="Рисунок 10" descr="D:\Рабочий стол 2\Kukla-bereginya-svoimi-rukami-shema6.jpg"/>
          <p:cNvPicPr/>
          <p:nvPr/>
        </p:nvPicPr>
        <p:blipFill>
          <a:blip r:embed="rId5"/>
          <a:srcRect/>
          <a:stretch>
            <a:fillRect/>
          </a:stretch>
        </p:blipFill>
        <p:spPr bwMode="auto">
          <a:xfrm>
            <a:off x="8314459" y="1350817"/>
            <a:ext cx="3593523" cy="4525241"/>
          </a:xfrm>
          <a:prstGeom prst="rect">
            <a:avLst/>
          </a:prstGeom>
          <a:noFill/>
          <a:ln w="9525">
            <a:noFill/>
            <a:miter lim="800000"/>
            <a:headEnd/>
            <a:tailEnd/>
          </a:ln>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6422" y="-212942"/>
            <a:ext cx="9144000" cy="2020960"/>
          </a:xfrm>
        </p:spPr>
        <p:txBody>
          <a:bodyPr rtlCol="0">
            <a:normAutofit fontScale="90000"/>
          </a:bodyPr>
          <a:lstStyle/>
          <a:p>
            <a:r>
              <a:rPr lang="ru-RU" b="1" i="1" dirty="0" smtClean="0"/>
              <a:t/>
            </a:r>
            <a:br>
              <a:rPr lang="ru-RU" b="1" i="1"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b="1" dirty="0" smtClean="0"/>
              <a:t/>
            </a:r>
            <a:br>
              <a:rPr lang="ru-RU" b="1" dirty="0" smtClean="0"/>
            </a:br>
            <a:r>
              <a:rPr lang="ru-RU" b="1" i="1" dirty="0" smtClean="0"/>
              <a:t> </a:t>
            </a:r>
            <a:r>
              <a:rPr lang="ru-RU" dirty="0" smtClean="0"/>
              <a:t/>
            </a:r>
            <a:br>
              <a:rPr lang="ru-RU" dirty="0" smtClean="0"/>
            </a:br>
            <a:r>
              <a:rPr lang="ru-RU" dirty="0" smtClean="0"/>
              <a:t/>
            </a:r>
            <a:br>
              <a:rPr lang="ru-RU" dirty="0" smtClean="0"/>
            </a:br>
            <a:r>
              <a:rPr lang="ru-RU" b="1" i="1" dirty="0" smtClean="0"/>
              <a:t> </a:t>
            </a:r>
            <a:br>
              <a:rPr lang="ru-RU" b="1" i="1" dirty="0" smtClean="0"/>
            </a:br>
            <a:r>
              <a:rPr lang="ru-RU" b="1" i="1" dirty="0" smtClean="0"/>
              <a:t/>
            </a:r>
            <a:br>
              <a:rPr lang="ru-RU" b="1" i="1" dirty="0" smtClean="0"/>
            </a:br>
            <a:r>
              <a:rPr lang="ru-RU" b="1" i="1" dirty="0" smtClean="0"/>
              <a:t/>
            </a:r>
            <a:br>
              <a:rPr lang="ru-RU" b="1" i="1" dirty="0" smtClean="0"/>
            </a:br>
            <a:r>
              <a:rPr lang="ru-RU" b="1" i="1" dirty="0" smtClean="0"/>
              <a:t/>
            </a:r>
            <a:br>
              <a:rPr lang="ru-RU" b="1" i="1" dirty="0" smtClean="0"/>
            </a:br>
            <a:r>
              <a:rPr lang="ru-RU" dirty="0" smtClean="0"/>
              <a:t/>
            </a:r>
            <a:br>
              <a:rPr lang="ru-RU" dirty="0" smtClean="0"/>
            </a:br>
            <a:r>
              <a:rPr lang="ru-RU" dirty="0" smtClean="0"/>
              <a:t>                     </a:t>
            </a:r>
            <a:r>
              <a:rPr lang="ru-RU" b="1" i="1" dirty="0" smtClean="0">
                <a:solidFill>
                  <a:srgbClr val="FF0000"/>
                </a:solidFill>
              </a:rPr>
              <a:t> </a:t>
            </a:r>
            <a:r>
              <a:rPr lang="ru-RU" dirty="0" smtClean="0">
                <a:solidFill>
                  <a:srgbClr val="FF0000"/>
                </a:solidFill>
              </a:rPr>
              <a:t/>
            </a:r>
            <a:br>
              <a:rPr lang="ru-RU" dirty="0" smtClean="0">
                <a:solidFill>
                  <a:srgbClr val="FF0000"/>
                </a:solidFill>
              </a:rPr>
            </a:br>
            <a:r>
              <a:rPr lang="ru-RU" b="1" dirty="0" smtClean="0"/>
              <a:t/>
            </a:r>
            <a:br>
              <a:rPr lang="ru-RU" b="1" dirty="0" smtClean="0"/>
            </a:br>
            <a:r>
              <a:rPr lang="ru-RU" b="1" dirty="0" smtClean="0"/>
              <a:t/>
            </a:r>
            <a:br>
              <a:rPr lang="ru-RU" b="1" dirty="0" smtClean="0"/>
            </a:br>
            <a:endParaRPr lang="ru-RU" b="1" dirty="0">
              <a:solidFill>
                <a:schemeClr val="accent6">
                  <a:lumMod val="75000"/>
                </a:schemeClr>
              </a:solidFill>
            </a:endParaRPr>
          </a:p>
        </p:txBody>
      </p:sp>
      <p:sp>
        <p:nvSpPr>
          <p:cNvPr id="3" name="Объект 2"/>
          <p:cNvSpPr>
            <a:spLocks noGrp="1"/>
          </p:cNvSpPr>
          <p:nvPr>
            <p:ph idx="1"/>
          </p:nvPr>
        </p:nvSpPr>
        <p:spPr>
          <a:xfrm>
            <a:off x="1953491" y="1569492"/>
            <a:ext cx="8915400" cy="4694830"/>
          </a:xfrm>
        </p:spPr>
        <p:txBody>
          <a:bodyPr rtlCol="0">
            <a:normAutofit/>
          </a:bodyPr>
          <a:lstStyle/>
          <a:p>
            <a:pPr marL="45720" indent="0">
              <a:buNone/>
            </a:pPr>
            <a:endParaRPr lang="ru-RU" sz="2400" dirty="0"/>
          </a:p>
          <a:p>
            <a:pPr algn="ctr">
              <a:buNone/>
            </a:pPr>
            <a:r>
              <a:rPr lang="ru-RU" sz="4500" dirty="0" smtClean="0"/>
              <a:t> </a:t>
            </a:r>
            <a:r>
              <a:rPr lang="ru-RU" sz="8000" b="1" dirty="0" smtClean="0"/>
              <a:t>СПАСИБО ЗА</a:t>
            </a:r>
          </a:p>
          <a:p>
            <a:pPr algn="ctr">
              <a:buNone/>
            </a:pPr>
            <a:r>
              <a:rPr lang="ru-RU" sz="8000" b="1" dirty="0" smtClean="0"/>
              <a:t> ВНИМАНИЕ!</a:t>
            </a:r>
            <a:endParaRPr lang="ru-RU" sz="8000" b="1" dirty="0"/>
          </a:p>
        </p:txBody>
      </p:sp>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0"/>
            <a:ext cx="9144000" cy="723014"/>
          </a:xfrm>
        </p:spPr>
        <p:txBody>
          <a:bodyPr rtlCol="0"/>
          <a:lstStyle/>
          <a:p>
            <a:pPr algn="ctr" rtl="0"/>
            <a:r>
              <a:rPr lang="ru-RU" b="1" dirty="0" smtClean="0">
                <a:solidFill>
                  <a:schemeClr val="accent6">
                    <a:lumMod val="75000"/>
                  </a:schemeClr>
                </a:solidFill>
              </a:rPr>
              <a:t> </a:t>
            </a:r>
            <a:endParaRPr lang="ru-RU" b="1" dirty="0">
              <a:solidFill>
                <a:schemeClr val="accent6">
                  <a:lumMod val="75000"/>
                </a:schemeClr>
              </a:solidFill>
            </a:endParaRPr>
          </a:p>
        </p:txBody>
      </p:sp>
      <p:sp>
        <p:nvSpPr>
          <p:cNvPr id="3" name="Объект 2"/>
          <p:cNvSpPr>
            <a:spLocks noGrp="1"/>
          </p:cNvSpPr>
          <p:nvPr>
            <p:ph idx="1"/>
          </p:nvPr>
        </p:nvSpPr>
        <p:spPr>
          <a:xfrm>
            <a:off x="1287624" y="736978"/>
            <a:ext cx="10319658" cy="5803781"/>
          </a:xfrm>
        </p:spPr>
        <p:txBody>
          <a:bodyPr rtlCol="0">
            <a:noAutofit/>
          </a:bodyPr>
          <a:lstStyle/>
          <a:p>
            <a:pPr>
              <a:buNone/>
            </a:pPr>
            <a:r>
              <a:rPr lang="ru-RU" sz="2400" dirty="0" smtClean="0"/>
              <a:t>    </a:t>
            </a:r>
            <a:r>
              <a:rPr lang="ru-RU" sz="3200" b="1" i="1" dirty="0" smtClean="0"/>
              <a:t>Куколка народная – чудо из чудес! </a:t>
            </a:r>
            <a:br>
              <a:rPr lang="ru-RU" sz="3200" b="1" i="1" dirty="0" smtClean="0"/>
            </a:br>
            <a:r>
              <a:rPr lang="ru-RU" sz="3200" b="1" i="1" dirty="0" smtClean="0"/>
              <a:t>Нет тебя пригожее и милее нет. </a:t>
            </a:r>
            <a:br>
              <a:rPr lang="ru-RU" sz="3200" b="1" i="1" dirty="0" smtClean="0"/>
            </a:br>
            <a:r>
              <a:rPr lang="ru-RU" sz="3200" b="1" i="1" dirty="0" smtClean="0"/>
              <a:t>Мама дочке делала, всё тепло вложив… </a:t>
            </a:r>
            <a:br>
              <a:rPr lang="ru-RU" sz="3200" b="1" i="1" dirty="0" smtClean="0"/>
            </a:br>
            <a:r>
              <a:rPr lang="ru-RU" sz="3200" b="1" i="1" dirty="0" smtClean="0"/>
              <a:t>Лоскуток к лоскутику примотав, не шив. </a:t>
            </a:r>
            <a:br>
              <a:rPr lang="ru-RU" sz="3200" b="1" i="1" dirty="0" smtClean="0"/>
            </a:br>
            <a:r>
              <a:rPr lang="ru-RU" sz="3200" b="1" i="1" dirty="0" smtClean="0"/>
              <a:t>Чтоб уколов не было от судьбы лихой. </a:t>
            </a:r>
            <a:br>
              <a:rPr lang="ru-RU" sz="3200" b="1" i="1" dirty="0" smtClean="0"/>
            </a:br>
            <a:r>
              <a:rPr lang="ru-RU" sz="3200" b="1" i="1" dirty="0" smtClean="0"/>
              <a:t>Чтоб счастливой доченька выросла большой. </a:t>
            </a:r>
            <a:br>
              <a:rPr lang="ru-RU" sz="3200" b="1" i="1" dirty="0" smtClean="0"/>
            </a:br>
            <a:r>
              <a:rPr lang="ru-RU" sz="3200" b="1" i="1" dirty="0" smtClean="0"/>
              <a:t>Чтоб была подруженькой кукла ей всегда </a:t>
            </a:r>
            <a:br>
              <a:rPr lang="ru-RU" sz="3200" b="1" i="1" dirty="0" smtClean="0"/>
            </a:br>
            <a:r>
              <a:rPr lang="ru-RU" sz="3200" b="1" i="1" dirty="0" smtClean="0"/>
              <a:t>И беду и радости с ней всегда деля. </a:t>
            </a:r>
            <a:br>
              <a:rPr lang="ru-RU" sz="3200" b="1" i="1" dirty="0" smtClean="0"/>
            </a:br>
            <a:r>
              <a:rPr lang="ru-RU" sz="3200" b="1" i="1" dirty="0" smtClean="0"/>
              <a:t>Пусть живут традиции на Руси моей! </a:t>
            </a:r>
            <a:br>
              <a:rPr lang="ru-RU" sz="3200" b="1" i="1" dirty="0" smtClean="0"/>
            </a:br>
            <a:r>
              <a:rPr lang="ru-RU" sz="3200" b="1" i="1" dirty="0" smtClean="0"/>
              <a:t>Пусть играют в куколки доченьки детей!</a:t>
            </a:r>
            <a:endParaRPr lang="ru-RU" sz="3200" b="1" dirty="0" smtClean="0"/>
          </a:p>
          <a:p>
            <a:pPr>
              <a:buNone/>
            </a:pPr>
            <a:r>
              <a:rPr lang="ru-RU" sz="3200" b="1" i="1" dirty="0" smtClean="0"/>
              <a:t>                                                   (</a:t>
            </a:r>
            <a:r>
              <a:rPr lang="ru-RU" sz="3200" b="1" i="1" dirty="0" err="1" smtClean="0"/>
              <a:t>Лупанчук</a:t>
            </a:r>
            <a:r>
              <a:rPr lang="ru-RU" sz="3200" b="1" i="1" dirty="0" smtClean="0"/>
              <a:t> О.Ю.)</a:t>
            </a:r>
            <a:endParaRPr lang="ru-RU" sz="3200" b="1" dirty="0" smtClean="0"/>
          </a:p>
          <a:p>
            <a:pPr marL="45720" indent="0">
              <a:buNone/>
            </a:pPr>
            <a:r>
              <a:rPr lang="ru-RU" sz="2400" b="1" dirty="0" smtClean="0"/>
              <a:t> </a:t>
            </a:r>
            <a:endParaRPr lang="ru-RU" sz="2400" b="1" dirty="0"/>
          </a:p>
        </p:txBody>
      </p:sp>
    </p:spTree>
    <p:extLst>
      <p:ext uri="{BB962C8B-B14F-4D97-AF65-F5344CB8AC3E}">
        <p14:creationId xmlns="" xmlns:p14="http://schemas.microsoft.com/office/powerpoint/2010/main" val="32299032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0"/>
            <a:ext cx="9144000" cy="723014"/>
          </a:xfrm>
        </p:spPr>
        <p:txBody>
          <a:bodyPr rtlCol="0"/>
          <a:lstStyle/>
          <a:p>
            <a:pPr algn="ctr" rtl="0"/>
            <a:r>
              <a:rPr lang="ru-RU" b="1" dirty="0" smtClean="0">
                <a:solidFill>
                  <a:schemeClr val="accent6">
                    <a:lumMod val="75000"/>
                  </a:schemeClr>
                </a:solidFill>
              </a:rPr>
              <a:t>ИЗ </a:t>
            </a:r>
            <a:r>
              <a:rPr lang="ru-RU" b="1" dirty="0" smtClean="0">
                <a:solidFill>
                  <a:schemeClr val="accent6">
                    <a:lumMod val="75000"/>
                  </a:schemeClr>
                </a:solidFill>
              </a:rPr>
              <a:t>ИСТОРИЯ </a:t>
            </a:r>
            <a:endParaRPr lang="ru-RU" b="1" dirty="0">
              <a:solidFill>
                <a:schemeClr val="accent6">
                  <a:lumMod val="75000"/>
                </a:schemeClr>
              </a:solidFill>
            </a:endParaRPr>
          </a:p>
        </p:txBody>
      </p:sp>
      <p:sp>
        <p:nvSpPr>
          <p:cNvPr id="3" name="Объект 2"/>
          <p:cNvSpPr>
            <a:spLocks noGrp="1"/>
          </p:cNvSpPr>
          <p:nvPr>
            <p:ph idx="1"/>
          </p:nvPr>
        </p:nvSpPr>
        <p:spPr>
          <a:xfrm>
            <a:off x="1287624" y="723014"/>
            <a:ext cx="10319658" cy="5817745"/>
          </a:xfrm>
        </p:spPr>
        <p:txBody>
          <a:bodyPr rtlCol="0">
            <a:noAutofit/>
          </a:bodyPr>
          <a:lstStyle/>
          <a:p>
            <a:pPr marL="45720" indent="0">
              <a:buNone/>
            </a:pPr>
            <a:r>
              <a:rPr lang="ru-RU" sz="2400" b="1" dirty="0" smtClean="0"/>
              <a:t> У русского народа были куклы, в которых люди видели своих помощников и считали оберегом. Таких кукол делали на протяжении всей жизни, начиная с раннего детства. Крутили их из старой одежды, ношенной отцом или матерью. И куклы жили в домах, становясь не просто игрушкой, а частью мира и членом семьи. Поэтому к ним и обращались и в трудные моменты жизни, разговаривали, делились горестями, и в радости не забывали. </a:t>
            </a:r>
          </a:p>
          <a:p>
            <a:pPr marL="45720" indent="0">
              <a:buNone/>
            </a:pPr>
            <a:r>
              <a:rPr lang="ru-RU" sz="2400" b="1" dirty="0" smtClean="0"/>
              <a:t>У традиционных народных кукол лицо не изображалось. Считалось, что если нарисовать лицо кукле, в неё может вселиться «злой дух».</a:t>
            </a:r>
          </a:p>
          <a:p>
            <a:pPr marL="45720" indent="0">
              <a:buNone/>
            </a:pPr>
            <a:r>
              <a:rPr lang="ru-RU" sz="2400" b="1" dirty="0" smtClean="0"/>
              <a:t>Были ещё особенности в изготовлении рукодельных кукол сделанных для обрядовых целей. Их делали «в один присест», никогда не оставляя недоделки на потом. Существует поверие, что настоящую куклу –оберег нельзя купить, можно только сделать своими руками или подарить.</a:t>
            </a:r>
            <a:endParaRPr lang="ru-RU" sz="2400" b="1" dirty="0"/>
          </a:p>
        </p:txBody>
      </p:sp>
    </p:spTree>
    <p:extLst>
      <p:ext uri="{BB962C8B-B14F-4D97-AF65-F5344CB8AC3E}">
        <p14:creationId xmlns="" xmlns:p14="http://schemas.microsoft.com/office/powerpoint/2010/main" val="32299032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0"/>
            <a:ext cx="9144000" cy="723014"/>
          </a:xfrm>
        </p:spPr>
        <p:txBody>
          <a:bodyPr rtlCol="0"/>
          <a:lstStyle/>
          <a:p>
            <a:pPr algn="ctr" rtl="0"/>
            <a:r>
              <a:rPr lang="ru-RU" b="1" dirty="0" smtClean="0">
                <a:solidFill>
                  <a:schemeClr val="accent6">
                    <a:lumMod val="75000"/>
                  </a:schemeClr>
                </a:solidFill>
              </a:rPr>
              <a:t>Особенности тряпичных кукол</a:t>
            </a:r>
            <a:r>
              <a:rPr lang="ru-RU" b="1" dirty="0" smtClean="0">
                <a:solidFill>
                  <a:schemeClr val="accent6">
                    <a:lumMod val="75000"/>
                  </a:schemeClr>
                </a:solidFill>
              </a:rPr>
              <a:t> </a:t>
            </a:r>
            <a:endParaRPr lang="ru-RU" b="1" dirty="0">
              <a:solidFill>
                <a:schemeClr val="accent6">
                  <a:lumMod val="75000"/>
                </a:schemeClr>
              </a:solidFill>
            </a:endParaRPr>
          </a:p>
        </p:txBody>
      </p:sp>
      <p:sp>
        <p:nvSpPr>
          <p:cNvPr id="3" name="Объект 2"/>
          <p:cNvSpPr>
            <a:spLocks noGrp="1"/>
          </p:cNvSpPr>
          <p:nvPr>
            <p:ph idx="1"/>
          </p:nvPr>
        </p:nvSpPr>
        <p:spPr>
          <a:xfrm>
            <a:off x="1080655" y="614149"/>
            <a:ext cx="11111345" cy="5926610"/>
          </a:xfrm>
        </p:spPr>
        <p:txBody>
          <a:bodyPr rtlCol="0">
            <a:noAutofit/>
          </a:bodyPr>
          <a:lstStyle/>
          <a:p>
            <a:pPr>
              <a:buNone/>
            </a:pPr>
            <a:r>
              <a:rPr lang="ru-RU" sz="2400" b="1" dirty="0" smtClean="0"/>
              <a:t> *</a:t>
            </a:r>
            <a:r>
              <a:rPr lang="ru-RU" sz="1600" dirty="0" smtClean="0"/>
              <a:t> Тряпичные куклы, сшитые из нового лоскута ткани, специально делали в подарок к крестинам, ко дню ангела, к празднику.</a:t>
            </a:r>
          </a:p>
          <a:p>
            <a:pPr>
              <a:buNone/>
            </a:pPr>
            <a:r>
              <a:rPr lang="ru-RU" sz="1600" b="1" dirty="0" smtClean="0"/>
              <a:t>* </a:t>
            </a:r>
            <a:r>
              <a:rPr lang="ru-RU" sz="1600" dirty="0" smtClean="0"/>
              <a:t>Для своих детей, куклы обычно делали из старого тряпья. Считалось, будто ношеная материя хранила родовую силу и, воплотившись в кукле, передавала ее ребенку, становясь оберегом.</a:t>
            </a:r>
          </a:p>
          <a:p>
            <a:pPr>
              <a:buNone/>
            </a:pPr>
            <a:r>
              <a:rPr lang="ru-RU" sz="1600" b="1" dirty="0" smtClean="0"/>
              <a:t>*</a:t>
            </a:r>
            <a:r>
              <a:rPr lang="ru-RU" sz="1600" dirty="0" smtClean="0"/>
              <a:t> В деревенской кукле предпочитали женский образ, даже в детских играх, если нужна была кукла-жених или мужик, брали просто щепочку.</a:t>
            </a:r>
          </a:p>
          <a:p>
            <a:pPr>
              <a:buNone/>
            </a:pPr>
            <a:r>
              <a:rPr lang="ru-RU" sz="1600" b="1" dirty="0" smtClean="0"/>
              <a:t>* </a:t>
            </a:r>
            <a:r>
              <a:rPr lang="ru-RU" sz="1600" dirty="0" smtClean="0"/>
              <a:t>Ценились красные тряпочки. Красный цвет издавна служил оберегом, символом жизни и красоты.</a:t>
            </a:r>
          </a:p>
          <a:p>
            <a:pPr>
              <a:buNone/>
            </a:pPr>
            <a:r>
              <a:rPr lang="ru-RU" sz="1600" b="1" dirty="0" smtClean="0"/>
              <a:t>* </a:t>
            </a:r>
            <a:r>
              <a:rPr lang="ru-RU" sz="1600" dirty="0" smtClean="0"/>
              <a:t>Узел у русских до сих пор считается защитой от колдовства. Количество узелков должно быть четным и на каждый отдельный узелок нужно сказать хорошее слово - пожелание: например, любовь, благополучие, счастье.</a:t>
            </a:r>
          </a:p>
          <a:p>
            <a:pPr>
              <a:buNone/>
            </a:pPr>
            <a:r>
              <a:rPr lang="ru-RU" sz="1600" b="1" dirty="0" smtClean="0"/>
              <a:t>*</a:t>
            </a:r>
            <a:r>
              <a:rPr lang="ru-RU" sz="1600" dirty="0" smtClean="0"/>
              <a:t> Поделка должна быть крестообразной формы.</a:t>
            </a:r>
          </a:p>
          <a:p>
            <a:pPr>
              <a:buNone/>
            </a:pPr>
            <a:r>
              <a:rPr lang="ru-RU" sz="1600" b="1" dirty="0" smtClean="0"/>
              <a:t>* </a:t>
            </a:r>
            <a:r>
              <a:rPr lang="ru-RU" sz="1600" dirty="0" smtClean="0"/>
              <a:t>Традиционная тряпичная кукла безлика. Кукла без лица считалась предметом неодушевленным, недоступным для вселения в него злых, недобрых сил.</a:t>
            </a:r>
          </a:p>
          <a:p>
            <a:pPr>
              <a:buNone/>
            </a:pPr>
            <a:r>
              <a:rPr lang="ru-RU" sz="1600" b="1" dirty="0" smtClean="0"/>
              <a:t>*</a:t>
            </a:r>
            <a:r>
              <a:rPr lang="ru-RU" sz="1600" dirty="0" smtClean="0"/>
              <a:t> Нельзя было делать кукол в праздничные и выходные дни, а также ночью, плюс – по средам и пятницам.</a:t>
            </a:r>
          </a:p>
          <a:p>
            <a:pPr>
              <a:buNone/>
            </a:pPr>
            <a:r>
              <a:rPr lang="ru-RU" sz="1600" b="1" dirty="0" smtClean="0"/>
              <a:t>* </a:t>
            </a:r>
            <a:r>
              <a:rPr lang="ru-RU" sz="1600" dirty="0" smtClean="0"/>
              <a:t>Изготовление обрядово - </a:t>
            </a:r>
            <a:r>
              <a:rPr lang="ru-RU" sz="1600" dirty="0" err="1" smtClean="0"/>
              <a:t>обережных</a:t>
            </a:r>
            <a:r>
              <a:rPr lang="ru-RU" sz="1600" dirty="0" smtClean="0"/>
              <a:t> кукол проходило в один прием, не откладывая начатый процесс ни «на завтра», ни «на потом».</a:t>
            </a:r>
          </a:p>
          <a:p>
            <a:pPr>
              <a:buNone/>
            </a:pPr>
            <a:r>
              <a:rPr lang="ru-RU" sz="1600" b="1" dirty="0" smtClean="0"/>
              <a:t>*</a:t>
            </a:r>
            <a:r>
              <a:rPr lang="ru-RU" sz="1600" dirty="0" smtClean="0"/>
              <a:t> Самую первую обрядово - </a:t>
            </a:r>
            <a:r>
              <a:rPr lang="ru-RU" sz="1600" dirty="0" err="1" smtClean="0"/>
              <a:t>обережную</a:t>
            </a:r>
            <a:r>
              <a:rPr lang="ru-RU" sz="1600" dirty="0" smtClean="0"/>
              <a:t> куклу, сделанную своими руками, дарить или отдавать не принято - плохая примета.</a:t>
            </a:r>
          </a:p>
          <a:p>
            <a:pPr marL="45720" indent="0">
              <a:buNone/>
            </a:pPr>
            <a:endParaRPr lang="ru-RU" sz="1600" b="1" dirty="0"/>
          </a:p>
        </p:txBody>
      </p:sp>
    </p:spTree>
    <p:extLst>
      <p:ext uri="{BB962C8B-B14F-4D97-AF65-F5344CB8AC3E}">
        <p14:creationId xmlns="" xmlns:p14="http://schemas.microsoft.com/office/powerpoint/2010/main" val="32299032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1"/>
            <a:ext cx="9144000" cy="1111625"/>
          </a:xfrm>
        </p:spPr>
        <p:txBody>
          <a:bodyPr rtlCol="0">
            <a:normAutofit/>
          </a:bodyPr>
          <a:lstStyle/>
          <a:p>
            <a:pPr algn="ctr"/>
            <a:r>
              <a:rPr lang="ru-RU" b="1" i="1" dirty="0" smtClean="0">
                <a:solidFill>
                  <a:srgbClr val="FF0000"/>
                </a:solidFill>
              </a:rPr>
              <a:t>Акила-огуречник, Акила в рассоле</a:t>
            </a:r>
            <a:r>
              <a:rPr lang="ru-RU" dirty="0" smtClean="0">
                <a:solidFill>
                  <a:srgbClr val="FF0000"/>
                </a:solidFill>
              </a:rPr>
              <a:t/>
            </a:r>
            <a:br>
              <a:rPr lang="ru-RU" dirty="0" smtClean="0">
                <a:solidFill>
                  <a:srgbClr val="FF0000"/>
                </a:solidFill>
              </a:rPr>
            </a:br>
            <a:endParaRPr lang="ru-RU" b="1" dirty="0">
              <a:solidFill>
                <a:srgbClr val="FF0000"/>
              </a:solidFill>
            </a:endParaRPr>
          </a:p>
        </p:txBody>
      </p:sp>
      <p:sp>
        <p:nvSpPr>
          <p:cNvPr id="3" name="Объект 2"/>
          <p:cNvSpPr>
            <a:spLocks noGrp="1"/>
          </p:cNvSpPr>
          <p:nvPr>
            <p:ph idx="1"/>
          </p:nvPr>
        </p:nvSpPr>
        <p:spPr>
          <a:xfrm>
            <a:off x="1083733" y="1507067"/>
            <a:ext cx="6096996" cy="5147734"/>
          </a:xfrm>
        </p:spPr>
        <p:txBody>
          <a:bodyPr rtlCol="0">
            <a:normAutofit/>
          </a:bodyPr>
          <a:lstStyle/>
          <a:p>
            <a:pPr>
              <a:buNone/>
            </a:pPr>
            <a:r>
              <a:rPr lang="ru-RU" sz="2400" b="1" dirty="0" smtClean="0"/>
              <a:t>   Есть особая кукла для уничтожения плесени в бочках с солёными огурцами – Акила-огуречник. Голова у него набита семенами горчицы и потому тяжелее тела. Плавает Акила в рассоле вниз головой, и горчица не даёт плесени расти.</a:t>
            </a:r>
            <a:br>
              <a:rPr lang="ru-RU" sz="2400" b="1" dirty="0" smtClean="0"/>
            </a:br>
            <a:r>
              <a:rPr lang="ru-RU" sz="2400" b="1" dirty="0" smtClean="0"/>
              <a:t> </a:t>
            </a:r>
            <a:br>
              <a:rPr lang="ru-RU" sz="2400" b="1" dirty="0" smtClean="0"/>
            </a:br>
            <a:r>
              <a:rPr lang="ru-RU" sz="2400" b="1" dirty="0" smtClean="0"/>
              <a:t>Для Акилы нужны некрашеные ткани и нитки из натуральных волокон.</a:t>
            </a:r>
            <a:endParaRPr lang="ru-RU" sz="2400" dirty="0" smtClean="0"/>
          </a:p>
          <a:p>
            <a:endParaRPr lang="ru-RU" sz="2400" dirty="0" smtClean="0"/>
          </a:p>
          <a:p>
            <a:pPr marL="45720" indent="0">
              <a:buNone/>
            </a:pPr>
            <a:endParaRPr lang="ru-RU" sz="2400" dirty="0"/>
          </a:p>
        </p:txBody>
      </p:sp>
      <p:pic>
        <p:nvPicPr>
          <p:cNvPr id="4" name="Рисунок 3" descr="https://img-fotki.yandex.ru/get/4608/148561800.1c8/0_9e4f2_2856c8df_L.jpg"/>
          <p:cNvPicPr/>
          <p:nvPr/>
        </p:nvPicPr>
        <p:blipFill>
          <a:blip r:embed="rId3"/>
          <a:srcRect/>
          <a:stretch>
            <a:fillRect/>
          </a:stretch>
        </p:blipFill>
        <p:spPr bwMode="auto">
          <a:xfrm>
            <a:off x="7456487" y="779929"/>
            <a:ext cx="4305207" cy="5589121"/>
          </a:xfrm>
          <a:prstGeom prst="rect">
            <a:avLst/>
          </a:prstGeom>
          <a:noFill/>
          <a:ln w="9525">
            <a:noFill/>
            <a:miter lim="800000"/>
            <a:headEnd/>
            <a:tailEnd/>
          </a:ln>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1"/>
            <a:ext cx="9144000" cy="1507067"/>
          </a:xfrm>
        </p:spPr>
        <p:txBody>
          <a:bodyPr rtlCol="0">
            <a:normAutofit/>
          </a:bodyPr>
          <a:lstStyle/>
          <a:p>
            <a:pPr algn="ctr"/>
            <a:r>
              <a:rPr lang="ru-RU" b="1" i="1" dirty="0" smtClean="0">
                <a:solidFill>
                  <a:srgbClr val="FF0000"/>
                </a:solidFill>
              </a:rPr>
              <a:t>Берегиня, Столбушка</a:t>
            </a:r>
            <a:r>
              <a:rPr lang="ru-RU" dirty="0" smtClean="0"/>
              <a:t/>
            </a:r>
            <a:br>
              <a:rPr lang="ru-RU" dirty="0" smtClean="0"/>
            </a:br>
            <a:r>
              <a:rPr lang="ru-RU" dirty="0" smtClean="0"/>
              <a:t/>
            </a:r>
            <a:br>
              <a:rPr lang="ru-RU" dirty="0" smtClean="0"/>
            </a:br>
            <a:endParaRPr lang="ru-RU" b="1" dirty="0">
              <a:solidFill>
                <a:schemeClr val="accent6">
                  <a:lumMod val="75000"/>
                </a:schemeClr>
              </a:solidFill>
            </a:endParaRPr>
          </a:p>
        </p:txBody>
      </p:sp>
      <p:sp>
        <p:nvSpPr>
          <p:cNvPr id="3" name="Объект 2"/>
          <p:cNvSpPr>
            <a:spLocks noGrp="1"/>
          </p:cNvSpPr>
          <p:nvPr>
            <p:ph idx="1"/>
          </p:nvPr>
        </p:nvSpPr>
        <p:spPr>
          <a:xfrm>
            <a:off x="1083733" y="600636"/>
            <a:ext cx="6383867" cy="6054166"/>
          </a:xfrm>
        </p:spPr>
        <p:txBody>
          <a:bodyPr rtlCol="0">
            <a:normAutofit fontScale="92500" lnSpcReduction="20000"/>
          </a:bodyPr>
          <a:lstStyle/>
          <a:p>
            <a:pPr marL="45720" indent="0">
              <a:buNone/>
            </a:pPr>
            <a:endParaRPr lang="ru-RU" sz="2400" dirty="0"/>
          </a:p>
          <a:p>
            <a:pPr>
              <a:buNone/>
            </a:pPr>
            <a:r>
              <a:rPr lang="ru-RU" sz="2400" dirty="0" smtClean="0"/>
              <a:t>   </a:t>
            </a:r>
            <a:r>
              <a:rPr lang="ru-RU" sz="2400" b="1" dirty="0" smtClean="0"/>
              <a:t>Берегиня семейного очага. Издревле считалось, что дом от злого глаза хранит столбушка. Это тряпичная кукла без глаз и ушей. Она ничего не видит и не слышит, считалось, что обретая черты лица, такая кукла обретает самостоятельность и теряет свои магические и обережные свойства.</a:t>
            </a:r>
          </a:p>
          <a:p>
            <a:pPr>
              <a:buNone/>
            </a:pPr>
            <a:r>
              <a:rPr lang="ru-RU" sz="2400" b="1" dirty="0" smtClean="0"/>
              <a:t>   Кукла Берегиня имела особое значение.</a:t>
            </a:r>
            <a:br>
              <a:rPr lang="ru-RU" sz="2400" b="1" dirty="0" smtClean="0"/>
            </a:br>
            <a:r>
              <a:rPr lang="ru-RU" sz="2400" b="1" dirty="0" smtClean="0"/>
              <a:t>Берегиня - от слова "беречь", "оберег". Эту куклу традиционно ставят напротив входной двери, выше головы людей, чтобы она встречала всех входящих и не пускала злые силы в дом, охраняла семью от темных сил, ссор, болезней.</a:t>
            </a:r>
            <a:br>
              <a:rPr lang="ru-RU" sz="2400" b="1" dirty="0" smtClean="0"/>
            </a:br>
            <a:r>
              <a:rPr lang="ru-RU" sz="2400" b="1" dirty="0" smtClean="0"/>
              <a:t/>
            </a:r>
            <a:br>
              <a:rPr lang="ru-RU" sz="2400" b="1" dirty="0" smtClean="0"/>
            </a:br>
            <a:r>
              <a:rPr lang="ru-RU" sz="2400" b="1" dirty="0" smtClean="0"/>
              <a:t/>
            </a:r>
            <a:br>
              <a:rPr lang="ru-RU" sz="2400" b="1" dirty="0" smtClean="0"/>
            </a:br>
            <a:endParaRPr lang="ru-RU" sz="2400" dirty="0" smtClean="0"/>
          </a:p>
          <a:p>
            <a:pPr>
              <a:buNone/>
            </a:pPr>
            <a:endParaRPr lang="ru-RU" sz="2400" dirty="0" smtClean="0"/>
          </a:p>
          <a:p>
            <a:pPr marL="45720" indent="0">
              <a:buNone/>
            </a:pPr>
            <a:endParaRPr lang="ru-RU" sz="2400" dirty="0"/>
          </a:p>
        </p:txBody>
      </p:sp>
      <p:pic>
        <p:nvPicPr>
          <p:cNvPr id="5" name="Рисунок 4" descr="https://img-fotki.yandex.ru/get/5407/148561800.1c7/0_9e1f7_c3f5af97_L.jpg"/>
          <p:cNvPicPr/>
          <p:nvPr/>
        </p:nvPicPr>
        <p:blipFill>
          <a:blip r:embed="rId3"/>
          <a:srcRect/>
          <a:stretch>
            <a:fillRect/>
          </a:stretch>
        </p:blipFill>
        <p:spPr bwMode="auto">
          <a:xfrm>
            <a:off x="7562850" y="1107328"/>
            <a:ext cx="4381500" cy="4667250"/>
          </a:xfrm>
          <a:prstGeom prst="rect">
            <a:avLst/>
          </a:prstGeom>
          <a:noFill/>
          <a:ln w="9525">
            <a:noFill/>
            <a:miter lim="800000"/>
            <a:headEnd/>
            <a:tailEnd/>
          </a:ln>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340659"/>
            <a:ext cx="9144000" cy="1165412"/>
          </a:xfrm>
        </p:spPr>
        <p:txBody>
          <a:bodyPr rtlCol="0">
            <a:normAutofit fontScale="90000"/>
          </a:bodyPr>
          <a:lstStyle/>
          <a:p>
            <a:pPr algn="ctr"/>
            <a:r>
              <a:rPr lang="ru-RU" b="1" i="1" dirty="0" smtClean="0">
                <a:solidFill>
                  <a:srgbClr val="FF0000"/>
                </a:solidFill>
              </a:rPr>
              <a:t>Берестушка</a:t>
            </a:r>
            <a:r>
              <a:rPr lang="ru-RU" dirty="0" smtClean="0">
                <a:solidFill>
                  <a:srgbClr val="FF0000"/>
                </a:solidFill>
              </a:rPr>
              <a:t/>
            </a:r>
            <a:br>
              <a:rPr lang="ru-RU" dirty="0" smtClean="0">
                <a:solidFill>
                  <a:srgbClr val="FF0000"/>
                </a:solidFill>
              </a:rPr>
            </a:br>
            <a:r>
              <a:rPr lang="ru-RU" dirty="0" smtClean="0"/>
              <a:t/>
            </a:r>
            <a:br>
              <a:rPr lang="ru-RU" dirty="0" smtClean="0"/>
            </a:br>
            <a:endParaRPr lang="ru-RU" b="1" dirty="0">
              <a:solidFill>
                <a:schemeClr val="accent6">
                  <a:lumMod val="75000"/>
                </a:schemeClr>
              </a:solidFill>
            </a:endParaRPr>
          </a:p>
        </p:txBody>
      </p:sp>
      <p:sp>
        <p:nvSpPr>
          <p:cNvPr id="3" name="Объект 2"/>
          <p:cNvSpPr>
            <a:spLocks noGrp="1"/>
          </p:cNvSpPr>
          <p:nvPr>
            <p:ph idx="1"/>
          </p:nvPr>
        </p:nvSpPr>
        <p:spPr>
          <a:xfrm>
            <a:off x="1226127" y="1507067"/>
            <a:ext cx="5049982" cy="5147734"/>
          </a:xfrm>
        </p:spPr>
        <p:txBody>
          <a:bodyPr rtlCol="0">
            <a:normAutofit/>
          </a:bodyPr>
          <a:lstStyle/>
          <a:p>
            <a:pPr marL="45720" indent="0">
              <a:buNone/>
            </a:pPr>
            <a:endParaRPr lang="ru-RU" sz="2400" dirty="0"/>
          </a:p>
          <a:p>
            <a:pPr>
              <a:buNone/>
            </a:pPr>
            <a:r>
              <a:rPr lang="ru-RU" sz="2400" b="1" dirty="0" smtClean="0"/>
              <a:t>Это кукла-оберег с молитвой (наговором) в женском образе для дома. Хранится около окна или у двери за наличниками.</a:t>
            </a:r>
            <a:endParaRPr lang="ru-RU" sz="2400" dirty="0" smtClean="0"/>
          </a:p>
          <a:p>
            <a:endParaRPr lang="ru-RU" sz="2400" dirty="0"/>
          </a:p>
        </p:txBody>
      </p:sp>
      <p:pic>
        <p:nvPicPr>
          <p:cNvPr id="64514" name="Picture 2" descr="https://cdn.culture.ru/images/6e005fa4-af7a-53f5-814d-a8a6e3e94a17"/>
          <p:cNvPicPr>
            <a:picLocks noChangeAspect="1" noChangeArrowheads="1"/>
          </p:cNvPicPr>
          <p:nvPr/>
        </p:nvPicPr>
        <p:blipFill>
          <a:blip r:embed="rId3"/>
          <a:srcRect l="14885"/>
          <a:stretch>
            <a:fillRect/>
          </a:stretch>
        </p:blipFill>
        <p:spPr bwMode="auto">
          <a:xfrm>
            <a:off x="6442364" y="1034892"/>
            <a:ext cx="5257800" cy="5095743"/>
          </a:xfrm>
          <a:prstGeom prst="rect">
            <a:avLst/>
          </a:prstGeom>
          <a:noFill/>
        </p:spPr>
      </p:pic>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ЦВЕТЫ, 16 X 9">
  <a:themeElements>
    <a:clrScheme name="Flowers">
      <a:dk1>
        <a:srgbClr val="1D5253"/>
      </a:dk1>
      <a:lt1>
        <a:sysClr val="window" lastClr="FFFFFF"/>
      </a:lt1>
      <a:dk2>
        <a:srgbClr val="000000"/>
      </a:dk2>
      <a:lt2>
        <a:srgbClr val="F1FAFA"/>
      </a:lt2>
      <a:accent1>
        <a:srgbClr val="8B4A90"/>
      </a:accent1>
      <a:accent2>
        <a:srgbClr val="349294"/>
      </a:accent2>
      <a:accent3>
        <a:srgbClr val="A5A5A5"/>
      </a:accent3>
      <a:accent4>
        <a:srgbClr val="477BB9"/>
      </a:accent4>
      <a:accent5>
        <a:srgbClr val="BA4471"/>
      </a:accent5>
      <a:accent6>
        <a:srgbClr val="8160BC"/>
      </a:accent6>
      <a:hlink>
        <a:srgbClr val="8B4A90"/>
      </a:hlink>
      <a:folHlink>
        <a:srgbClr val="808080"/>
      </a:folHlink>
    </a:clrScheme>
    <a:fontScheme name="Century Schoolbook">
      <a:maj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_15459550_TF03098890.potx" id="{84F5425E-01A3-4B5D-B6BB-23CED8E328A8}" vid="{0BE47F92-76B9-459C-8C4A-ACE2484F6DF8}"/>
    </a:ext>
  </a:extLst>
</a:theme>
</file>

<file path=ppt/theme/theme2.xml><?xml version="1.0" encoding="utf-8"?>
<a:theme xmlns:a="http://schemas.openxmlformats.org/drawingml/2006/main" name="Тема Office">
  <a:themeElements>
    <a:clrScheme name="Flowers">
      <a:dk1>
        <a:srgbClr val="1D5253"/>
      </a:dk1>
      <a:lt1>
        <a:sysClr val="window" lastClr="FFFFFF"/>
      </a:lt1>
      <a:dk2>
        <a:srgbClr val="000000"/>
      </a:dk2>
      <a:lt2>
        <a:srgbClr val="F1FAFA"/>
      </a:lt2>
      <a:accent1>
        <a:srgbClr val="8B4A90"/>
      </a:accent1>
      <a:accent2>
        <a:srgbClr val="349294"/>
      </a:accent2>
      <a:accent3>
        <a:srgbClr val="A5A5A5"/>
      </a:accent3>
      <a:accent4>
        <a:srgbClr val="477BB9"/>
      </a:accent4>
      <a:accent5>
        <a:srgbClr val="BA4471"/>
      </a:accent5>
      <a:accent6>
        <a:srgbClr val="8160BC"/>
      </a:accent6>
      <a:hlink>
        <a:srgbClr val="8B4A90"/>
      </a:hlink>
      <a:folHlink>
        <a:srgbClr val="808080"/>
      </a:folHlink>
    </a:clrScheme>
    <a:fontScheme name="Century Schoolbook">
      <a:maj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Flowers">
      <a:dk1>
        <a:srgbClr val="1D5253"/>
      </a:dk1>
      <a:lt1>
        <a:sysClr val="window" lastClr="FFFFFF"/>
      </a:lt1>
      <a:dk2>
        <a:srgbClr val="000000"/>
      </a:dk2>
      <a:lt2>
        <a:srgbClr val="F1FAFA"/>
      </a:lt2>
      <a:accent1>
        <a:srgbClr val="8B4A90"/>
      </a:accent1>
      <a:accent2>
        <a:srgbClr val="349294"/>
      </a:accent2>
      <a:accent3>
        <a:srgbClr val="A5A5A5"/>
      </a:accent3>
      <a:accent4>
        <a:srgbClr val="477BB9"/>
      </a:accent4>
      <a:accent5>
        <a:srgbClr val="BA4471"/>
      </a:accent5>
      <a:accent6>
        <a:srgbClr val="8160BC"/>
      </a:accent6>
      <a:hlink>
        <a:srgbClr val="8B4A90"/>
      </a:hlink>
      <a:folHlink>
        <a:srgbClr val="808080"/>
      </a:folHlink>
    </a:clrScheme>
    <a:fontScheme name="Century Schoolbook">
      <a:maj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Сиреневые цветы на синем (широкоэкранный формат)</Template>
  <TotalTime>458</TotalTime>
  <Words>827</Words>
  <Application>Microsoft Office PowerPoint</Application>
  <PresentationFormat>Произвольный</PresentationFormat>
  <Paragraphs>200</Paragraphs>
  <Slides>37</Slides>
  <Notes>37</Notes>
  <HiddenSlides>0</HiddenSlides>
  <MMClips>0</MMClips>
  <ScaleCrop>false</ScaleCrop>
  <HeadingPairs>
    <vt:vector size="4" baseType="variant">
      <vt:variant>
        <vt:lpstr>Тема</vt:lpstr>
      </vt:variant>
      <vt:variant>
        <vt:i4>1</vt:i4>
      </vt:variant>
      <vt:variant>
        <vt:lpstr>Заголовки слайдов</vt:lpstr>
      </vt:variant>
      <vt:variant>
        <vt:i4>37</vt:i4>
      </vt:variant>
    </vt:vector>
  </HeadingPairs>
  <TitlesOfParts>
    <vt:vector size="38" baseType="lpstr">
      <vt:lpstr>ЦВЕТЫ, 16 X 9</vt:lpstr>
      <vt:lpstr>  СЛАВЯНСКИЕ КУКЛЫ - ОБЕРЕГИ НА РАЗНЫЕ СЛУЧАИ  </vt:lpstr>
      <vt:lpstr>Цель урока:</vt:lpstr>
      <vt:lpstr> Оборудование и оснащение:</vt:lpstr>
      <vt:lpstr> </vt:lpstr>
      <vt:lpstr>ИЗ ИСТОРИЯ </vt:lpstr>
      <vt:lpstr>Особенности тряпичных кукол </vt:lpstr>
      <vt:lpstr>Акила-огуречник, Акила в рассоле </vt:lpstr>
      <vt:lpstr>Берегиня, Столбушка  </vt:lpstr>
      <vt:lpstr>Берестушка  </vt:lpstr>
      <vt:lpstr> Бессонница  </vt:lpstr>
      <vt:lpstr>                    Веничек благополучия  </vt:lpstr>
      <vt:lpstr> Веснянка или  Авдотья-Весновка </vt:lpstr>
      <vt:lpstr>  Девка-баба  </vt:lpstr>
      <vt:lpstr> Девкина забава  </vt:lpstr>
      <vt:lpstr> День и Ночь  </vt:lpstr>
      <vt:lpstr>                  Десятиручка </vt:lpstr>
      <vt:lpstr>    Желанница </vt:lpstr>
      <vt:lpstr>    Желанница </vt:lpstr>
      <vt:lpstr>                Зайчик-на-пальчик </vt:lpstr>
      <vt:lpstr>                                 Здоровье </vt:lpstr>
      <vt:lpstr>                             Колокольчик  </vt:lpstr>
      <vt:lpstr>                                    Крупеничка  </vt:lpstr>
      <vt:lpstr>                                Кубышка-травница   </vt:lpstr>
      <vt:lpstr>                                      Неразлучники    </vt:lpstr>
      <vt:lpstr>                                        </vt:lpstr>
      <vt:lpstr>                                    ОБРАЗЦЫ КУКОЛ  </vt:lpstr>
      <vt:lpstr>                </vt:lpstr>
      <vt:lpstr>                </vt:lpstr>
      <vt:lpstr>                </vt:lpstr>
      <vt:lpstr>                </vt:lpstr>
      <vt:lpstr>                </vt:lpstr>
      <vt:lpstr>                </vt:lpstr>
      <vt:lpstr>                </vt:lpstr>
      <vt:lpstr>                </vt:lpstr>
      <vt:lpstr>                </vt:lpstr>
      <vt:lpstr>                </vt:lpstr>
      <vt:lpstr>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Урок по технологии 6 класса  ЛОСКУТНОЕ ШИТЬЕ</dc:title>
  <dc:creator>Пользователь</dc:creator>
  <cp:lastModifiedBy>wWw</cp:lastModifiedBy>
  <cp:revision>54</cp:revision>
  <dcterms:created xsi:type="dcterms:W3CDTF">2018-12-19T08:57:50Z</dcterms:created>
  <dcterms:modified xsi:type="dcterms:W3CDTF">2025-12-04T15:56:23Z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