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7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3FD01-20FE-48D7-BEB9-48A8FF1B0EB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112BE-2A55-49BD-B8B4-A7970EA3F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980729"/>
            <a:ext cx="6190456" cy="244827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математики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1 «А» КЛАССЕ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797152"/>
            <a:ext cx="4208512" cy="792088"/>
          </a:xfrm>
        </p:spPr>
        <p:txBody>
          <a:bodyPr/>
          <a:lstStyle/>
          <a:p>
            <a:pPr algn="l"/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дрей\Pictures\зая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560840" cy="5638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\Pictures\рыс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84887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дрей\Pictures\вол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920880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7714" y="2967335"/>
            <a:ext cx="3688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Молодцы!</a:t>
            </a:r>
            <a:endParaRPr lang="ru-RU" sz="54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Pictures\ле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920879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ндрей\Pictures\лос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344815" cy="5721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700808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Тема урока: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«Решение задач и числовых 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Выражений»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Pictures\медвед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948" y="332656"/>
            <a:ext cx="7870508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Pictures\ли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90706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772816"/>
            <a:ext cx="64870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первой клетке 7 зайчат, а во второй клетке 2 зайчонка.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Сколько зайчат в  двух клетках?</a:t>
            </a:r>
            <a:endParaRPr lang="ru-RU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8" name="Picture 2" descr="C:\Users\Андрей\Pictures\зайч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861048"/>
            <a:ext cx="2165301" cy="216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4681" y="2420888"/>
            <a:ext cx="54946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Физкультминутка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Pictures\белк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404664"/>
            <a:ext cx="7632848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35</Words>
  <Application>Microsoft Office PowerPoint</Application>
  <PresentationFormat>Экран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УРОК  математики В 1 «А» КЛАССЕ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ОБУЧЕНИЯ ГРАМОТЕ  В 1 КЛАССЕ</dc:title>
  <dc:creator>LENOVO</dc:creator>
  <cp:lastModifiedBy>Андрей</cp:lastModifiedBy>
  <cp:revision>63</cp:revision>
  <dcterms:created xsi:type="dcterms:W3CDTF">2013-11-10T12:47:32Z</dcterms:created>
  <dcterms:modified xsi:type="dcterms:W3CDTF">2016-11-28T18:30:48Z</dcterms:modified>
</cp:coreProperties>
</file>