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7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3FD01-20FE-48D7-BEB9-48A8FF1B0EB5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112BE-2A55-49BD-B8B4-A7970EA3F6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post-279854-129828837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97e6b01896c7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980729"/>
            <a:ext cx="6190456" cy="244827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математики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 «А» КЛАССЕ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97152"/>
            <a:ext cx="4208512" cy="792088"/>
          </a:xfrm>
        </p:spPr>
        <p:txBody>
          <a:bodyPr/>
          <a:lstStyle/>
          <a:p>
            <a:pPr algn="l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ндрей\Pictures\зая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560840" cy="5638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Pictures\рыс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848872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дрей\Pictures\вол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920880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7714" y="2967335"/>
            <a:ext cx="36885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Молодцы!</a:t>
            </a:r>
            <a:endParaRPr lang="ru-RU" sz="5400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Pictures\лес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920879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ндрей\Pictures\лос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344815" cy="5721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700808"/>
            <a:ext cx="59046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Тема урока: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«Решение задач и числовых 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Выражений»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Pictures\медвед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948" y="332656"/>
            <a:ext cx="7870508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дрей\Pictures\лис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90706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772816"/>
            <a:ext cx="64870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первой клетке 7 зайчат, а во второй клетке 2 зайчонка.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Сколько зайчат в  двух клетках?</a:t>
            </a:r>
            <a:endParaRPr lang="ru-RU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218" name="Picture 2" descr="C:\Users\Андрей\Pictures\зайч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861048"/>
            <a:ext cx="2165301" cy="2165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4681" y="2420888"/>
            <a:ext cx="54946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Физкультминутка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дрей\Pictures\белка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404664"/>
            <a:ext cx="7632848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35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УРОК  математики В 1 «А» КЛАССЕ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ОБУЧЕНИЯ ГРАМОТЕ  В 1 КЛАССЕ</dc:title>
  <dc:creator>LENOVO</dc:creator>
  <cp:lastModifiedBy>Андрей</cp:lastModifiedBy>
  <cp:revision>63</cp:revision>
  <dcterms:created xsi:type="dcterms:W3CDTF">2013-11-10T12:47:32Z</dcterms:created>
  <dcterms:modified xsi:type="dcterms:W3CDTF">2016-11-28T18:30:48Z</dcterms:modified>
</cp:coreProperties>
</file>